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DM Sans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DM Sans Black"/>
      <p:bold r:id="rId27"/>
      <p:boldItalic r:id="rId28"/>
    </p:embeddedFont>
    <p:embeddedFont>
      <p:font typeface="Gilda Display"/>
      <p:regular r:id="rId29"/>
    </p:embeddedFont>
    <p:embeddedFont>
      <p:font typeface="DM Sans SemiBold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  <p:embeddedFont>
      <p:font typeface="DM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gEDycw3AhdkkMo7bvhGUfImM84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DMSansMedium-bold.fntdata"/><Relationship Id="rId22" Type="http://schemas.openxmlformats.org/officeDocument/2006/relationships/font" Target="fonts/DMSansMedium-boldItalic.fntdata"/><Relationship Id="rId21" Type="http://schemas.openxmlformats.org/officeDocument/2006/relationships/font" Target="fonts/DMSans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DMSansBlack-boldItalic.fntdata"/><Relationship Id="rId27" Type="http://schemas.openxmlformats.org/officeDocument/2006/relationships/font" Target="fonts/DMSans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ildaDis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SemiBold-bold.fntdata"/><Relationship Id="rId30" Type="http://schemas.openxmlformats.org/officeDocument/2006/relationships/font" Target="fonts/DMSa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DMSa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SemiBold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37" Type="http://schemas.openxmlformats.org/officeDocument/2006/relationships/font" Target="fonts/DMSans-bold.fntdata"/><Relationship Id="rId14" Type="http://schemas.openxmlformats.org/officeDocument/2006/relationships/slide" Target="slides/slide9.xml"/><Relationship Id="rId36" Type="http://schemas.openxmlformats.org/officeDocument/2006/relationships/font" Target="fonts/DMSans-regular.fntdata"/><Relationship Id="rId17" Type="http://schemas.openxmlformats.org/officeDocument/2006/relationships/slide" Target="slides/slide12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DMSans-italic.fntdata"/><Relationship Id="rId19" Type="http://schemas.openxmlformats.org/officeDocument/2006/relationships/font" Target="fonts/DMSans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Move everything up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14997f53e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314997f53e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cd3d960b8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2cd3d960b8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d0c61b5cd7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g2d0c61b5cd7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d0c61b5cd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2d0c61b5cd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E192C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E192C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14997f53e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314997f53e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cd3d960b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2cd3d960b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cd3d960b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g2cd3d960b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9"/>
          <p:cNvGrpSpPr/>
          <p:nvPr/>
        </p:nvGrpSpPr>
        <p:grpSpPr>
          <a:xfrm>
            <a:off x="3" y="141867"/>
            <a:ext cx="9144220" cy="5699862"/>
            <a:chOff x="3" y="141867"/>
            <a:chExt cx="9144220" cy="5699862"/>
          </a:xfrm>
        </p:grpSpPr>
        <p:grpSp>
          <p:nvGrpSpPr>
            <p:cNvPr id="11" name="Google Shape;11;p9"/>
            <p:cNvGrpSpPr/>
            <p:nvPr/>
          </p:nvGrpSpPr>
          <p:grpSpPr>
            <a:xfrm>
              <a:off x="6955299" y="141867"/>
              <a:ext cx="2188924" cy="4902270"/>
              <a:chOff x="5337014" y="2025850"/>
              <a:chExt cx="1979136" cy="4432432"/>
            </a:xfrm>
          </p:grpSpPr>
          <p:grpSp>
            <p:nvGrpSpPr>
              <p:cNvPr id="12" name="Google Shape;12;p9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13" name="Google Shape;13;p9"/>
                <p:cNvSpPr/>
                <p:nvPr/>
              </p:nvSpPr>
              <p:spPr>
                <a:xfrm>
                  <a:off x="6737850" y="2402000"/>
                  <a:ext cx="578300" cy="250800"/>
                </a:xfrm>
                <a:custGeom>
                  <a:rect b="b" l="l" r="r" t="t"/>
                  <a:pathLst>
                    <a:path extrusionOk="0" h="10032" w="23132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" name="Google Shape;14;p9"/>
                <p:cNvSpPr/>
                <p:nvPr/>
              </p:nvSpPr>
              <p:spPr>
                <a:xfrm>
                  <a:off x="6969625" y="2025850"/>
                  <a:ext cx="346525" cy="376175"/>
                </a:xfrm>
                <a:custGeom>
                  <a:rect b="b" l="l" r="r" t="t"/>
                  <a:pathLst>
                    <a:path extrusionOk="0" h="15047" w="13861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" name="Google Shape;15;p9"/>
                <p:cNvSpPr/>
                <p:nvPr/>
              </p:nvSpPr>
              <p:spPr>
                <a:xfrm>
                  <a:off x="6737850" y="2721925"/>
                  <a:ext cx="578300" cy="626925"/>
                </a:xfrm>
                <a:custGeom>
                  <a:rect b="b" l="l" r="r" t="t"/>
                  <a:pathLst>
                    <a:path extrusionOk="0" h="25077" w="23132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" name="Google Shape;16;p9"/>
                <p:cNvSpPr/>
                <p:nvPr/>
              </p:nvSpPr>
              <p:spPr>
                <a:xfrm>
                  <a:off x="6737850" y="3417225"/>
                  <a:ext cx="578300" cy="628450"/>
                </a:xfrm>
                <a:custGeom>
                  <a:rect b="b" l="l" r="r" t="t"/>
                  <a:pathLst>
                    <a:path extrusionOk="0" h="25138" w="23132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" name="Google Shape;17;p9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9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9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9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21;p9"/>
            <p:cNvSpPr/>
            <p:nvPr/>
          </p:nvSpPr>
          <p:spPr>
            <a:xfrm>
              <a:off x="3" y="3578704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9"/>
            <p:cNvSpPr/>
            <p:nvPr/>
          </p:nvSpPr>
          <p:spPr>
            <a:xfrm>
              <a:off x="1220106" y="4437122"/>
              <a:ext cx="1406015" cy="1404607"/>
            </a:xfrm>
            <a:custGeom>
              <a:rect b="b" l="l" r="r" t="t"/>
              <a:pathLst>
                <a:path extrusionOk="0" fill="none" h="29941" w="29971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9"/>
            <p:cNvSpPr/>
            <p:nvPr/>
          </p:nvSpPr>
          <p:spPr>
            <a:xfrm>
              <a:off x="316436" y="2858737"/>
              <a:ext cx="283726" cy="283752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9"/>
          <p:cNvSpPr txBox="1"/>
          <p:nvPr>
            <p:ph type="ctrTitle"/>
          </p:nvPr>
        </p:nvSpPr>
        <p:spPr>
          <a:xfrm>
            <a:off x="1554786" y="1651350"/>
            <a:ext cx="60336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9"/>
          <p:cNvSpPr txBox="1"/>
          <p:nvPr>
            <p:ph idx="1" type="subTitle"/>
          </p:nvPr>
        </p:nvSpPr>
        <p:spPr>
          <a:xfrm>
            <a:off x="2211900" y="3123750"/>
            <a:ext cx="4720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7"/>
          <p:cNvGrpSpPr/>
          <p:nvPr/>
        </p:nvGrpSpPr>
        <p:grpSpPr>
          <a:xfrm>
            <a:off x="121908" y="8"/>
            <a:ext cx="9022322" cy="5130194"/>
            <a:chOff x="121908" y="8"/>
            <a:chExt cx="9022322" cy="5130194"/>
          </a:xfrm>
        </p:grpSpPr>
        <p:grpSp>
          <p:nvGrpSpPr>
            <p:cNvPr id="186" name="Google Shape;186;p17"/>
            <p:cNvGrpSpPr/>
            <p:nvPr/>
          </p:nvGrpSpPr>
          <p:grpSpPr>
            <a:xfrm flipH="1" rot="10800000">
              <a:off x="8203755" y="359806"/>
              <a:ext cx="940475" cy="4770395"/>
              <a:chOff x="6465811" y="2025850"/>
              <a:chExt cx="850339" cy="4313196"/>
            </a:xfrm>
          </p:grpSpPr>
          <p:grpSp>
            <p:nvGrpSpPr>
              <p:cNvPr id="187" name="Google Shape;187;p17"/>
              <p:cNvGrpSpPr/>
              <p:nvPr/>
            </p:nvGrpSpPr>
            <p:grpSpPr>
              <a:xfrm>
                <a:off x="6737850" y="2025850"/>
                <a:ext cx="578300" cy="1323750"/>
                <a:chOff x="6737850" y="2025850"/>
                <a:chExt cx="578300" cy="1323750"/>
              </a:xfrm>
            </p:grpSpPr>
            <p:sp>
              <p:nvSpPr>
                <p:cNvPr id="188" name="Google Shape;188;p17"/>
                <p:cNvSpPr/>
                <p:nvPr/>
              </p:nvSpPr>
              <p:spPr>
                <a:xfrm flipH="1" rot="10800000">
                  <a:off x="6737850" y="2722675"/>
                  <a:ext cx="578300" cy="626925"/>
                </a:xfrm>
                <a:custGeom>
                  <a:rect b="b" l="l" r="r" t="t"/>
                  <a:pathLst>
                    <a:path extrusionOk="0" h="25077" w="23132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17"/>
                <p:cNvSpPr/>
                <p:nvPr/>
              </p:nvSpPr>
              <p:spPr>
                <a:xfrm flipH="1" rot="10800000">
                  <a:off x="6737850" y="2025850"/>
                  <a:ext cx="578300" cy="628450"/>
                </a:xfrm>
                <a:custGeom>
                  <a:rect b="b" l="l" r="r" t="t"/>
                  <a:pathLst>
                    <a:path extrusionOk="0" h="25138" w="23132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0" name="Google Shape;190;p17"/>
              <p:cNvSpPr/>
              <p:nvPr/>
            </p:nvSpPr>
            <p:spPr>
              <a:xfrm>
                <a:off x="6737855" y="5555571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6465811" y="6066996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" name="Google Shape;192;p17"/>
            <p:cNvGrpSpPr/>
            <p:nvPr/>
          </p:nvGrpSpPr>
          <p:grpSpPr>
            <a:xfrm flipH="1" rot="-5400000">
              <a:off x="-176449" y="4243762"/>
              <a:ext cx="1010248" cy="413533"/>
              <a:chOff x="5337014" y="2230182"/>
              <a:chExt cx="913425" cy="373900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5" name="Google Shape;195;p17"/>
            <p:cNvSpPr/>
            <p:nvPr/>
          </p:nvSpPr>
          <p:spPr>
            <a:xfrm flipH="1">
              <a:off x="344875" y="438950"/>
              <a:ext cx="271300" cy="271325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 rot="5400000">
              <a:off x="1025853" y="-221421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7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1" type="subTitle"/>
          </p:nvPr>
        </p:nvSpPr>
        <p:spPr>
          <a:xfrm>
            <a:off x="1223423" y="3051375"/>
            <a:ext cx="30570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2" type="subTitle"/>
          </p:nvPr>
        </p:nvSpPr>
        <p:spPr>
          <a:xfrm>
            <a:off x="4857198" y="3051375"/>
            <a:ext cx="30570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3" type="subTitle"/>
          </p:nvPr>
        </p:nvSpPr>
        <p:spPr>
          <a:xfrm>
            <a:off x="1223423" y="2662350"/>
            <a:ext cx="3057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4" type="subTitle"/>
          </p:nvPr>
        </p:nvSpPr>
        <p:spPr>
          <a:xfrm>
            <a:off x="4857198" y="2662350"/>
            <a:ext cx="3057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18"/>
          <p:cNvGrpSpPr/>
          <p:nvPr/>
        </p:nvGrpSpPr>
        <p:grpSpPr>
          <a:xfrm>
            <a:off x="-1" y="8"/>
            <a:ext cx="8940321" cy="5547668"/>
            <a:chOff x="-1" y="8"/>
            <a:chExt cx="8940321" cy="5547668"/>
          </a:xfrm>
        </p:grpSpPr>
        <p:sp>
          <p:nvSpPr>
            <p:cNvPr id="205" name="Google Shape;205;p18"/>
            <p:cNvSpPr/>
            <p:nvPr/>
          </p:nvSpPr>
          <p:spPr>
            <a:xfrm flipH="1">
              <a:off x="6419050" y="4568875"/>
              <a:ext cx="545650" cy="272825"/>
            </a:xfrm>
            <a:custGeom>
              <a:rect b="b" l="l" r="r" t="t"/>
              <a:pathLst>
                <a:path extrusionOk="0" h="10913" w="21826">
                  <a:moveTo>
                    <a:pt x="10913" y="0"/>
                  </a:moveTo>
                  <a:cubicBezTo>
                    <a:pt x="4925" y="0"/>
                    <a:pt x="1" y="4864"/>
                    <a:pt x="1" y="10912"/>
                  </a:cubicBezTo>
                  <a:lnTo>
                    <a:pt x="21795" y="10912"/>
                  </a:lnTo>
                  <a:cubicBezTo>
                    <a:pt x="21825" y="4894"/>
                    <a:pt x="16931" y="0"/>
                    <a:pt x="10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 flipH="1">
              <a:off x="5347800" y="4799150"/>
              <a:ext cx="749275" cy="748525"/>
            </a:xfrm>
            <a:custGeom>
              <a:rect b="b" l="l" r="r" t="t"/>
              <a:pathLst>
                <a:path extrusionOk="0" fill="none" h="29941" w="29971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 flipH="1">
              <a:off x="7594975" y="438950"/>
              <a:ext cx="271300" cy="271325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 rot="5400000">
              <a:off x="8275953" y="-221421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" name="Google Shape;209;p18"/>
            <p:cNvGrpSpPr/>
            <p:nvPr/>
          </p:nvGrpSpPr>
          <p:grpSpPr>
            <a:xfrm>
              <a:off x="4927581" y="33650"/>
              <a:ext cx="420225" cy="409303"/>
              <a:chOff x="6318400" y="3461300"/>
              <a:chExt cx="379950" cy="370075"/>
            </a:xfrm>
          </p:grpSpPr>
          <p:sp>
            <p:nvSpPr>
              <p:cNvPr id="210" name="Google Shape;210;p18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8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8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rect b="b" l="l" r="r" t="t"/>
                <a:pathLst>
                  <a:path extrusionOk="0" h="1915" w="1885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8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8"/>
            <p:cNvGrpSpPr/>
            <p:nvPr/>
          </p:nvGrpSpPr>
          <p:grpSpPr>
            <a:xfrm flipH="1">
              <a:off x="-1" y="2316117"/>
              <a:ext cx="1627769" cy="2669095"/>
              <a:chOff x="5844388" y="2025850"/>
              <a:chExt cx="1471762" cy="2413287"/>
            </a:xfrm>
          </p:grpSpPr>
          <p:grpSp>
            <p:nvGrpSpPr>
              <p:cNvPr id="220" name="Google Shape;220;p18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221" name="Google Shape;221;p18"/>
                <p:cNvSpPr/>
                <p:nvPr/>
              </p:nvSpPr>
              <p:spPr>
                <a:xfrm>
                  <a:off x="6737850" y="2402000"/>
                  <a:ext cx="578300" cy="250800"/>
                </a:xfrm>
                <a:custGeom>
                  <a:rect b="b" l="l" r="r" t="t"/>
                  <a:pathLst>
                    <a:path extrusionOk="0" h="10032" w="23132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18"/>
                <p:cNvSpPr/>
                <p:nvPr/>
              </p:nvSpPr>
              <p:spPr>
                <a:xfrm>
                  <a:off x="6969625" y="2025850"/>
                  <a:ext cx="346525" cy="376175"/>
                </a:xfrm>
                <a:custGeom>
                  <a:rect b="b" l="l" r="r" t="t"/>
                  <a:pathLst>
                    <a:path extrusionOk="0" h="15047" w="13861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18"/>
                <p:cNvSpPr/>
                <p:nvPr/>
              </p:nvSpPr>
              <p:spPr>
                <a:xfrm>
                  <a:off x="6737850" y="2721925"/>
                  <a:ext cx="578300" cy="626925"/>
                </a:xfrm>
                <a:custGeom>
                  <a:rect b="b" l="l" r="r" t="t"/>
                  <a:pathLst>
                    <a:path extrusionOk="0" h="25077" w="23132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18"/>
                <p:cNvSpPr/>
                <p:nvPr/>
              </p:nvSpPr>
              <p:spPr>
                <a:xfrm>
                  <a:off x="6737850" y="3417225"/>
                  <a:ext cx="578300" cy="628450"/>
                </a:xfrm>
                <a:custGeom>
                  <a:rect b="b" l="l" r="r" t="t"/>
                  <a:pathLst>
                    <a:path extrusionOk="0" h="25138" w="23132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5" name="Google Shape;225;p18"/>
              <p:cNvSpPr/>
              <p:nvPr/>
            </p:nvSpPr>
            <p:spPr>
              <a:xfrm flipH="1" rot="10800000">
                <a:off x="5844388" y="392771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6" name="Google Shape;226;p18"/>
          <p:cNvSpPr txBox="1"/>
          <p:nvPr>
            <p:ph type="title"/>
          </p:nvPr>
        </p:nvSpPr>
        <p:spPr>
          <a:xfrm>
            <a:off x="2652000" y="2316125"/>
            <a:ext cx="3840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7" name="Google Shape;227;p18"/>
          <p:cNvSpPr txBox="1"/>
          <p:nvPr>
            <p:ph idx="2" type="title"/>
          </p:nvPr>
        </p:nvSpPr>
        <p:spPr>
          <a:xfrm>
            <a:off x="4078650" y="1550077"/>
            <a:ext cx="986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8" name="Google Shape;228;p18"/>
          <p:cNvSpPr txBox="1"/>
          <p:nvPr>
            <p:ph idx="1" type="subTitle"/>
          </p:nvPr>
        </p:nvSpPr>
        <p:spPr>
          <a:xfrm>
            <a:off x="3008250" y="2979925"/>
            <a:ext cx="31275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19"/>
          <p:cNvGrpSpPr/>
          <p:nvPr/>
        </p:nvGrpSpPr>
        <p:grpSpPr>
          <a:xfrm>
            <a:off x="73570" y="8"/>
            <a:ext cx="9070653" cy="4960002"/>
            <a:chOff x="73570" y="8"/>
            <a:chExt cx="9070653" cy="4960002"/>
          </a:xfrm>
        </p:grpSpPr>
        <p:sp>
          <p:nvSpPr>
            <p:cNvPr id="232" name="Google Shape;232;p19"/>
            <p:cNvSpPr/>
            <p:nvPr/>
          </p:nvSpPr>
          <p:spPr>
            <a:xfrm rot="10800000">
              <a:off x="8701285" y="267937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 rot="10800000">
              <a:off x="8544065" y="1589947"/>
              <a:ext cx="283726" cy="283752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" name="Google Shape;234;p19"/>
            <p:cNvGrpSpPr/>
            <p:nvPr/>
          </p:nvGrpSpPr>
          <p:grpSpPr>
            <a:xfrm flipH="1">
              <a:off x="509883" y="4364225"/>
              <a:ext cx="420225" cy="409303"/>
              <a:chOff x="6318400" y="3461300"/>
              <a:chExt cx="379950" cy="370075"/>
            </a:xfrm>
          </p:grpSpPr>
          <p:sp>
            <p:nvSpPr>
              <p:cNvPr id="235" name="Google Shape;235;p19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9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9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9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rect b="b" l="l" r="r" t="t"/>
                <a:pathLst>
                  <a:path extrusionOk="0" h="1915" w="1885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9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9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9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9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" name="Google Shape;244;p19"/>
            <p:cNvGrpSpPr/>
            <p:nvPr/>
          </p:nvGrpSpPr>
          <p:grpSpPr>
            <a:xfrm>
              <a:off x="8544075" y="4046950"/>
              <a:ext cx="379781" cy="913060"/>
              <a:chOff x="8577425" y="239425"/>
              <a:chExt cx="379781" cy="913060"/>
            </a:xfrm>
          </p:grpSpPr>
          <p:sp>
            <p:nvSpPr>
              <p:cNvPr id="245" name="Google Shape;245;p19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7" name="Google Shape;247;p19"/>
            <p:cNvSpPr/>
            <p:nvPr/>
          </p:nvSpPr>
          <p:spPr>
            <a:xfrm>
              <a:off x="73570" y="1080125"/>
              <a:ext cx="271300" cy="271325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 flipH="1" rot="-5400000">
              <a:off x="566303" y="-221421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19"/>
          <p:cNvSpPr txBox="1"/>
          <p:nvPr>
            <p:ph type="title"/>
          </p:nvPr>
        </p:nvSpPr>
        <p:spPr>
          <a:xfrm>
            <a:off x="985074" y="2757579"/>
            <a:ext cx="2144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0" name="Google Shape;250;p19"/>
          <p:cNvSpPr txBox="1"/>
          <p:nvPr>
            <p:ph idx="1" type="subTitle"/>
          </p:nvPr>
        </p:nvSpPr>
        <p:spPr>
          <a:xfrm>
            <a:off x="985074" y="3141663"/>
            <a:ext cx="21441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9"/>
          <p:cNvSpPr txBox="1"/>
          <p:nvPr>
            <p:ph idx="2" type="title"/>
          </p:nvPr>
        </p:nvSpPr>
        <p:spPr>
          <a:xfrm>
            <a:off x="3503346" y="2757579"/>
            <a:ext cx="2144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2" name="Google Shape;252;p19"/>
          <p:cNvSpPr txBox="1"/>
          <p:nvPr>
            <p:ph idx="3" type="subTitle"/>
          </p:nvPr>
        </p:nvSpPr>
        <p:spPr>
          <a:xfrm>
            <a:off x="3503343" y="3141663"/>
            <a:ext cx="21441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9"/>
          <p:cNvSpPr txBox="1"/>
          <p:nvPr>
            <p:ph idx="4" type="title"/>
          </p:nvPr>
        </p:nvSpPr>
        <p:spPr>
          <a:xfrm>
            <a:off x="6006767" y="2757579"/>
            <a:ext cx="2144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4" name="Google Shape;254;p19"/>
          <p:cNvSpPr txBox="1"/>
          <p:nvPr>
            <p:ph idx="5" type="subTitle"/>
          </p:nvPr>
        </p:nvSpPr>
        <p:spPr>
          <a:xfrm>
            <a:off x="6006780" y="3141663"/>
            <a:ext cx="21441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9"/>
          <p:cNvSpPr txBox="1"/>
          <p:nvPr>
            <p:ph idx="6"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" name="Google Shape;25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2" type="title"/>
          </p:nvPr>
        </p:nvSpPr>
        <p:spPr>
          <a:xfrm>
            <a:off x="1892581" y="1441906"/>
            <a:ext cx="2239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20"/>
          <p:cNvSpPr txBox="1"/>
          <p:nvPr>
            <p:ph idx="1" type="subTitle"/>
          </p:nvPr>
        </p:nvSpPr>
        <p:spPr>
          <a:xfrm>
            <a:off x="1892581" y="1767033"/>
            <a:ext cx="2239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idx="3" type="title"/>
          </p:nvPr>
        </p:nvSpPr>
        <p:spPr>
          <a:xfrm>
            <a:off x="5014602" y="1441900"/>
            <a:ext cx="2239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20"/>
          <p:cNvSpPr txBox="1"/>
          <p:nvPr>
            <p:ph idx="4" type="subTitle"/>
          </p:nvPr>
        </p:nvSpPr>
        <p:spPr>
          <a:xfrm>
            <a:off x="5014601" y="1770800"/>
            <a:ext cx="2239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idx="5" type="title"/>
          </p:nvPr>
        </p:nvSpPr>
        <p:spPr>
          <a:xfrm>
            <a:off x="1892581" y="3020389"/>
            <a:ext cx="2239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4" name="Google Shape;264;p20"/>
          <p:cNvSpPr txBox="1"/>
          <p:nvPr>
            <p:ph idx="6" type="subTitle"/>
          </p:nvPr>
        </p:nvSpPr>
        <p:spPr>
          <a:xfrm>
            <a:off x="1892581" y="3341118"/>
            <a:ext cx="2239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0"/>
          <p:cNvSpPr txBox="1"/>
          <p:nvPr>
            <p:ph idx="7" type="title"/>
          </p:nvPr>
        </p:nvSpPr>
        <p:spPr>
          <a:xfrm>
            <a:off x="5014600" y="3020391"/>
            <a:ext cx="2239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6" name="Google Shape;266;p20"/>
          <p:cNvSpPr txBox="1"/>
          <p:nvPr>
            <p:ph idx="8" type="subTitle"/>
          </p:nvPr>
        </p:nvSpPr>
        <p:spPr>
          <a:xfrm>
            <a:off x="5014600" y="3341121"/>
            <a:ext cx="2239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20"/>
          <p:cNvGrpSpPr/>
          <p:nvPr/>
        </p:nvGrpSpPr>
        <p:grpSpPr>
          <a:xfrm>
            <a:off x="0" y="217476"/>
            <a:ext cx="2089725" cy="4926024"/>
            <a:chOff x="0" y="217476"/>
            <a:chExt cx="2089725" cy="4926024"/>
          </a:xfrm>
        </p:grpSpPr>
        <p:sp>
          <p:nvSpPr>
            <p:cNvPr id="268" name="Google Shape;268;p20"/>
            <p:cNvSpPr/>
            <p:nvPr/>
          </p:nvSpPr>
          <p:spPr>
            <a:xfrm rot="5400000">
              <a:off x="783825" y="3837600"/>
              <a:ext cx="522075" cy="2089725"/>
            </a:xfrm>
            <a:custGeom>
              <a:rect b="b" l="l" r="r" t="t"/>
              <a:pathLst>
                <a:path extrusionOk="0" h="83589" w="20883">
                  <a:moveTo>
                    <a:pt x="20882" y="1"/>
                  </a:moveTo>
                  <a:cubicBezTo>
                    <a:pt x="9332" y="1"/>
                    <a:pt x="0" y="9362"/>
                    <a:pt x="0" y="20913"/>
                  </a:cubicBezTo>
                  <a:lnTo>
                    <a:pt x="0" y="83588"/>
                  </a:lnTo>
                  <a:lnTo>
                    <a:pt x="20882" y="83588"/>
                  </a:lnTo>
                  <a:lnTo>
                    <a:pt x="20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9" name="Google Shape;269;p20"/>
            <p:cNvGrpSpPr/>
            <p:nvPr/>
          </p:nvGrpSpPr>
          <p:grpSpPr>
            <a:xfrm>
              <a:off x="135160" y="4037065"/>
              <a:ext cx="820281" cy="820281"/>
              <a:chOff x="5904250" y="677050"/>
              <a:chExt cx="1208250" cy="1208250"/>
            </a:xfrm>
          </p:grpSpPr>
          <p:sp>
            <p:nvSpPr>
              <p:cNvPr id="270" name="Google Shape;270;p20"/>
              <p:cNvSpPr/>
              <p:nvPr/>
            </p:nvSpPr>
            <p:spPr>
              <a:xfrm>
                <a:off x="5904250" y="677050"/>
                <a:ext cx="1208250" cy="851100"/>
              </a:xfrm>
              <a:custGeom>
                <a:rect b="b" l="l" r="r" t="t"/>
                <a:pathLst>
                  <a:path extrusionOk="0" h="34044" w="48330">
                    <a:moveTo>
                      <a:pt x="24165" y="1"/>
                    </a:moveTo>
                    <a:lnTo>
                      <a:pt x="0" y="24165"/>
                    </a:lnTo>
                    <a:lnTo>
                      <a:pt x="9879" y="34044"/>
                    </a:lnTo>
                    <a:lnTo>
                      <a:pt x="38451" y="34044"/>
                    </a:lnTo>
                    <a:lnTo>
                      <a:pt x="48330" y="24165"/>
                    </a:lnTo>
                    <a:lnTo>
                      <a:pt x="241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0"/>
              <p:cNvSpPr/>
              <p:nvPr/>
            </p:nvSpPr>
            <p:spPr>
              <a:xfrm>
                <a:off x="6151200" y="1528125"/>
                <a:ext cx="714325" cy="357175"/>
              </a:xfrm>
              <a:custGeom>
                <a:rect b="b" l="l" r="r" t="t"/>
                <a:pathLst>
                  <a:path extrusionOk="0" h="14287" w="28573">
                    <a:moveTo>
                      <a:pt x="1" y="1"/>
                    </a:moveTo>
                    <a:lnTo>
                      <a:pt x="14287" y="14287"/>
                    </a:lnTo>
                    <a:lnTo>
                      <a:pt x="285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20"/>
            <p:cNvGrpSpPr/>
            <p:nvPr/>
          </p:nvGrpSpPr>
          <p:grpSpPr>
            <a:xfrm rot="5400000">
              <a:off x="-163205" y="515834"/>
              <a:ext cx="1010248" cy="413533"/>
              <a:chOff x="5337014" y="2230182"/>
              <a:chExt cx="913425" cy="373900"/>
            </a:xfrm>
          </p:grpSpPr>
          <p:sp>
            <p:nvSpPr>
              <p:cNvPr id="273" name="Google Shape;273;p20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5" name="Google Shape;27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1"/>
          <p:cNvGrpSpPr/>
          <p:nvPr/>
        </p:nvGrpSpPr>
        <p:grpSpPr>
          <a:xfrm>
            <a:off x="-268056" y="141991"/>
            <a:ext cx="9418712" cy="5001509"/>
            <a:chOff x="-268056" y="141991"/>
            <a:chExt cx="9418712" cy="5001509"/>
          </a:xfrm>
        </p:grpSpPr>
        <p:sp>
          <p:nvSpPr>
            <p:cNvPr id="278" name="Google Shape;278;p21"/>
            <p:cNvSpPr/>
            <p:nvPr/>
          </p:nvSpPr>
          <p:spPr>
            <a:xfrm flipH="1" rot="-5400000">
              <a:off x="7844756" y="3837600"/>
              <a:ext cx="522075" cy="2089725"/>
            </a:xfrm>
            <a:custGeom>
              <a:rect b="b" l="l" r="r" t="t"/>
              <a:pathLst>
                <a:path extrusionOk="0" h="83589" w="20883">
                  <a:moveTo>
                    <a:pt x="20882" y="1"/>
                  </a:moveTo>
                  <a:cubicBezTo>
                    <a:pt x="9332" y="1"/>
                    <a:pt x="0" y="9362"/>
                    <a:pt x="0" y="20913"/>
                  </a:cubicBezTo>
                  <a:lnTo>
                    <a:pt x="0" y="83588"/>
                  </a:lnTo>
                  <a:lnTo>
                    <a:pt x="20882" y="83588"/>
                  </a:lnTo>
                  <a:lnTo>
                    <a:pt x="20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" name="Google Shape;279;p21"/>
            <p:cNvGrpSpPr/>
            <p:nvPr/>
          </p:nvGrpSpPr>
          <p:grpSpPr>
            <a:xfrm flipH="1">
              <a:off x="8195215" y="4037065"/>
              <a:ext cx="820281" cy="820281"/>
              <a:chOff x="5904250" y="677050"/>
              <a:chExt cx="1208250" cy="1208250"/>
            </a:xfrm>
          </p:grpSpPr>
          <p:sp>
            <p:nvSpPr>
              <p:cNvPr id="280" name="Google Shape;280;p21"/>
              <p:cNvSpPr/>
              <p:nvPr/>
            </p:nvSpPr>
            <p:spPr>
              <a:xfrm>
                <a:off x="5904250" y="677050"/>
                <a:ext cx="1208250" cy="851100"/>
              </a:xfrm>
              <a:custGeom>
                <a:rect b="b" l="l" r="r" t="t"/>
                <a:pathLst>
                  <a:path extrusionOk="0" h="34044" w="48330">
                    <a:moveTo>
                      <a:pt x="24165" y="1"/>
                    </a:moveTo>
                    <a:lnTo>
                      <a:pt x="0" y="24165"/>
                    </a:lnTo>
                    <a:lnTo>
                      <a:pt x="9879" y="34044"/>
                    </a:lnTo>
                    <a:lnTo>
                      <a:pt x="38451" y="34044"/>
                    </a:lnTo>
                    <a:lnTo>
                      <a:pt x="48330" y="24165"/>
                    </a:lnTo>
                    <a:lnTo>
                      <a:pt x="241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6151200" y="1528125"/>
                <a:ext cx="714325" cy="357175"/>
              </a:xfrm>
              <a:custGeom>
                <a:rect b="b" l="l" r="r" t="t"/>
                <a:pathLst>
                  <a:path extrusionOk="0" h="14287" w="28573">
                    <a:moveTo>
                      <a:pt x="1" y="1"/>
                    </a:moveTo>
                    <a:lnTo>
                      <a:pt x="14287" y="14287"/>
                    </a:lnTo>
                    <a:lnTo>
                      <a:pt x="285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" name="Google Shape;282;p21"/>
            <p:cNvGrpSpPr/>
            <p:nvPr/>
          </p:nvGrpSpPr>
          <p:grpSpPr>
            <a:xfrm flipH="1">
              <a:off x="87127" y="141991"/>
              <a:ext cx="893432" cy="527284"/>
              <a:chOff x="4994072" y="4013425"/>
              <a:chExt cx="893432" cy="527284"/>
            </a:xfrm>
          </p:grpSpPr>
          <p:sp>
            <p:nvSpPr>
              <p:cNvPr id="283" name="Google Shape;283;p21"/>
              <p:cNvSpPr/>
              <p:nvPr/>
            </p:nvSpPr>
            <p:spPr>
              <a:xfrm>
                <a:off x="4994072" y="4198065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612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58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5317678" y="4198065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581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58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5640658" y="4198065"/>
                <a:ext cx="66633" cy="66633"/>
              </a:xfrm>
              <a:custGeom>
                <a:rect b="b" l="l" r="r" t="t"/>
                <a:pathLst>
                  <a:path extrusionOk="0" h="3192" w="3192">
                    <a:moveTo>
                      <a:pt x="1581" y="0"/>
                    </a:moveTo>
                    <a:cubicBezTo>
                      <a:pt x="699" y="0"/>
                      <a:pt x="0" y="730"/>
                      <a:pt x="0" y="158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58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4994072" y="4474076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612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61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5317678" y="4474076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581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61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5640658" y="4474076"/>
                <a:ext cx="66633" cy="66633"/>
              </a:xfrm>
              <a:custGeom>
                <a:rect b="b" l="l" r="r" t="t"/>
                <a:pathLst>
                  <a:path extrusionOk="0" h="3192" w="3192">
                    <a:moveTo>
                      <a:pt x="1581" y="0"/>
                    </a:moveTo>
                    <a:cubicBezTo>
                      <a:pt x="699" y="0"/>
                      <a:pt x="0" y="730"/>
                      <a:pt x="0" y="161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61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5460443" y="4013425"/>
                <a:ext cx="427061" cy="426414"/>
              </a:xfrm>
              <a:custGeom>
                <a:rect b="b" l="l" r="r" t="t"/>
                <a:pathLst>
                  <a:path extrusionOk="0" h="20427" w="20458">
                    <a:moveTo>
                      <a:pt x="10214" y="5563"/>
                    </a:moveTo>
                    <a:cubicBezTo>
                      <a:pt x="12767" y="5563"/>
                      <a:pt x="14864" y="7660"/>
                      <a:pt x="14864" y="10213"/>
                    </a:cubicBezTo>
                    <a:cubicBezTo>
                      <a:pt x="14864" y="12766"/>
                      <a:pt x="12767" y="14864"/>
                      <a:pt x="10214" y="14864"/>
                    </a:cubicBezTo>
                    <a:cubicBezTo>
                      <a:pt x="7691" y="14864"/>
                      <a:pt x="5594" y="12766"/>
                      <a:pt x="5594" y="10213"/>
                    </a:cubicBezTo>
                    <a:cubicBezTo>
                      <a:pt x="5594" y="7660"/>
                      <a:pt x="7691" y="5563"/>
                      <a:pt x="10214" y="556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13"/>
                    </a:cubicBezTo>
                    <a:cubicBezTo>
                      <a:pt x="1" y="15867"/>
                      <a:pt x="4560" y="20426"/>
                      <a:pt x="10214" y="20426"/>
                    </a:cubicBezTo>
                    <a:cubicBezTo>
                      <a:pt x="15837" y="20426"/>
                      <a:pt x="20457" y="15867"/>
                      <a:pt x="20457" y="10213"/>
                    </a:cubicBezTo>
                    <a:cubicBezTo>
                      <a:pt x="20457" y="4560"/>
                      <a:pt x="15837" y="0"/>
                      <a:pt x="10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21"/>
            <p:cNvGrpSpPr/>
            <p:nvPr/>
          </p:nvGrpSpPr>
          <p:grpSpPr>
            <a:xfrm rot="10800000">
              <a:off x="-268056" y="3274334"/>
              <a:ext cx="994725" cy="1738650"/>
              <a:chOff x="2756000" y="88900"/>
              <a:chExt cx="994725" cy="1738650"/>
            </a:xfrm>
          </p:grpSpPr>
          <p:sp>
            <p:nvSpPr>
              <p:cNvPr id="291" name="Google Shape;291;p21"/>
              <p:cNvSpPr/>
              <p:nvPr/>
            </p:nvSpPr>
            <p:spPr>
              <a:xfrm>
                <a:off x="2756000" y="88900"/>
                <a:ext cx="869350" cy="1738650"/>
              </a:xfrm>
              <a:custGeom>
                <a:rect b="b" l="l" r="r" t="t"/>
                <a:pathLst>
                  <a:path extrusionOk="0" h="69546" w="34774">
                    <a:moveTo>
                      <a:pt x="34774" y="1"/>
                    </a:moveTo>
                    <a:cubicBezTo>
                      <a:pt x="15594" y="1"/>
                      <a:pt x="1" y="15594"/>
                      <a:pt x="1" y="34773"/>
                    </a:cubicBezTo>
                    <a:cubicBezTo>
                      <a:pt x="1" y="53953"/>
                      <a:pt x="15624" y="69546"/>
                      <a:pt x="34774" y="69546"/>
                    </a:cubicBezTo>
                    <a:lnTo>
                      <a:pt x="34774" y="57752"/>
                    </a:lnTo>
                    <a:cubicBezTo>
                      <a:pt x="22068" y="57752"/>
                      <a:pt x="11795" y="47418"/>
                      <a:pt x="11795" y="34773"/>
                    </a:cubicBezTo>
                    <a:cubicBezTo>
                      <a:pt x="11795" y="22129"/>
                      <a:pt x="22068" y="11794"/>
                      <a:pt x="34774" y="11794"/>
                    </a:cubicBezTo>
                    <a:lnTo>
                      <a:pt x="34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2881400" y="88900"/>
                <a:ext cx="869325" cy="1738650"/>
              </a:xfrm>
              <a:custGeom>
                <a:rect b="b" l="l" r="r" t="t"/>
                <a:pathLst>
                  <a:path extrusionOk="0" fill="none" h="69546" w="34773">
                    <a:moveTo>
                      <a:pt x="34773" y="1"/>
                    </a:moveTo>
                    <a:lnTo>
                      <a:pt x="34773" y="11794"/>
                    </a:lnTo>
                    <a:cubicBezTo>
                      <a:pt x="22098" y="11794"/>
                      <a:pt x="11794" y="22098"/>
                      <a:pt x="11794" y="34773"/>
                    </a:cubicBezTo>
                    <a:cubicBezTo>
                      <a:pt x="11794" y="47478"/>
                      <a:pt x="22068" y="57752"/>
                      <a:pt x="34773" y="57752"/>
                    </a:cubicBezTo>
                    <a:lnTo>
                      <a:pt x="34773" y="69546"/>
                    </a:lnTo>
                    <a:cubicBezTo>
                      <a:pt x="15624" y="69546"/>
                      <a:pt x="0" y="53953"/>
                      <a:pt x="0" y="34773"/>
                    </a:cubicBezTo>
                    <a:cubicBezTo>
                      <a:pt x="0" y="15594"/>
                      <a:pt x="15624" y="1"/>
                      <a:pt x="3477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" name="Google Shape;293;p21"/>
            <p:cNvGrpSpPr/>
            <p:nvPr/>
          </p:nvGrpSpPr>
          <p:grpSpPr>
            <a:xfrm flipH="1" rot="-5400000">
              <a:off x="8303613" y="515834"/>
              <a:ext cx="1010248" cy="413533"/>
              <a:chOff x="5337014" y="2230182"/>
              <a:chExt cx="913425" cy="373900"/>
            </a:xfrm>
          </p:grpSpPr>
          <p:sp>
            <p:nvSpPr>
              <p:cNvPr id="294" name="Google Shape;294;p21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6" name="Google Shape;296;p21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7" name="Google Shape;297;p21"/>
          <p:cNvSpPr txBox="1"/>
          <p:nvPr>
            <p:ph idx="2" type="title"/>
          </p:nvPr>
        </p:nvSpPr>
        <p:spPr>
          <a:xfrm>
            <a:off x="1303839" y="3057859"/>
            <a:ext cx="207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8" name="Google Shape;298;p21"/>
          <p:cNvSpPr txBox="1"/>
          <p:nvPr>
            <p:ph idx="1" type="subTitle"/>
          </p:nvPr>
        </p:nvSpPr>
        <p:spPr>
          <a:xfrm>
            <a:off x="1303839" y="3389274"/>
            <a:ext cx="2070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1"/>
          <p:cNvSpPr txBox="1"/>
          <p:nvPr>
            <p:ph idx="3" type="title"/>
          </p:nvPr>
        </p:nvSpPr>
        <p:spPr>
          <a:xfrm>
            <a:off x="3520838" y="1628750"/>
            <a:ext cx="2089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" name="Google Shape;300;p21"/>
          <p:cNvSpPr txBox="1"/>
          <p:nvPr>
            <p:ph idx="4" type="subTitle"/>
          </p:nvPr>
        </p:nvSpPr>
        <p:spPr>
          <a:xfrm>
            <a:off x="3520838" y="1960164"/>
            <a:ext cx="20895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1"/>
          <p:cNvSpPr txBox="1"/>
          <p:nvPr>
            <p:ph idx="5" type="title"/>
          </p:nvPr>
        </p:nvSpPr>
        <p:spPr>
          <a:xfrm>
            <a:off x="1303839" y="1628725"/>
            <a:ext cx="207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2" name="Google Shape;302;p21"/>
          <p:cNvSpPr txBox="1"/>
          <p:nvPr>
            <p:ph idx="6" type="subTitle"/>
          </p:nvPr>
        </p:nvSpPr>
        <p:spPr>
          <a:xfrm>
            <a:off x="1303839" y="1954855"/>
            <a:ext cx="2070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21"/>
          <p:cNvSpPr txBox="1"/>
          <p:nvPr>
            <p:ph idx="7" type="title"/>
          </p:nvPr>
        </p:nvSpPr>
        <p:spPr>
          <a:xfrm>
            <a:off x="3520838" y="3057864"/>
            <a:ext cx="2089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21"/>
          <p:cNvSpPr txBox="1"/>
          <p:nvPr>
            <p:ph idx="8" type="subTitle"/>
          </p:nvPr>
        </p:nvSpPr>
        <p:spPr>
          <a:xfrm>
            <a:off x="3520838" y="3389275"/>
            <a:ext cx="20895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1"/>
          <p:cNvSpPr txBox="1"/>
          <p:nvPr>
            <p:ph idx="9" type="title"/>
          </p:nvPr>
        </p:nvSpPr>
        <p:spPr>
          <a:xfrm>
            <a:off x="5756738" y="1628750"/>
            <a:ext cx="2089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21"/>
          <p:cNvSpPr txBox="1"/>
          <p:nvPr>
            <p:ph idx="13" type="subTitle"/>
          </p:nvPr>
        </p:nvSpPr>
        <p:spPr>
          <a:xfrm>
            <a:off x="5756738" y="1960161"/>
            <a:ext cx="20895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21"/>
          <p:cNvSpPr txBox="1"/>
          <p:nvPr>
            <p:ph idx="14" type="title"/>
          </p:nvPr>
        </p:nvSpPr>
        <p:spPr>
          <a:xfrm>
            <a:off x="5756738" y="3057864"/>
            <a:ext cx="2089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8" name="Google Shape;308;p21"/>
          <p:cNvSpPr txBox="1"/>
          <p:nvPr>
            <p:ph idx="15" type="subTitle"/>
          </p:nvPr>
        </p:nvSpPr>
        <p:spPr>
          <a:xfrm>
            <a:off x="5756738" y="3389275"/>
            <a:ext cx="20895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2"/>
          <p:cNvGrpSpPr/>
          <p:nvPr/>
        </p:nvGrpSpPr>
        <p:grpSpPr>
          <a:xfrm>
            <a:off x="194721" y="-829975"/>
            <a:ext cx="8858413" cy="5847691"/>
            <a:chOff x="194721" y="-829975"/>
            <a:chExt cx="8858413" cy="5847691"/>
          </a:xfrm>
        </p:grpSpPr>
        <p:grpSp>
          <p:nvGrpSpPr>
            <p:cNvPr id="312" name="Google Shape;312;p22"/>
            <p:cNvGrpSpPr/>
            <p:nvPr/>
          </p:nvGrpSpPr>
          <p:grpSpPr>
            <a:xfrm rot="10800000">
              <a:off x="8101574" y="85992"/>
              <a:ext cx="951560" cy="567450"/>
              <a:chOff x="4029409" y="69738"/>
              <a:chExt cx="951560" cy="567450"/>
            </a:xfrm>
          </p:grpSpPr>
          <p:sp>
            <p:nvSpPr>
              <p:cNvPr id="313" name="Google Shape;313;p22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" name="Google Shape;315;p22"/>
            <p:cNvGrpSpPr/>
            <p:nvPr/>
          </p:nvGrpSpPr>
          <p:grpSpPr>
            <a:xfrm rot="-5400000">
              <a:off x="4382112" y="4371295"/>
              <a:ext cx="379781" cy="913060"/>
              <a:chOff x="8577425" y="239425"/>
              <a:chExt cx="379781" cy="913060"/>
            </a:xfrm>
          </p:grpSpPr>
          <p:sp>
            <p:nvSpPr>
              <p:cNvPr id="316" name="Google Shape;316;p22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2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8" name="Google Shape;318;p22"/>
            <p:cNvSpPr/>
            <p:nvPr/>
          </p:nvSpPr>
          <p:spPr>
            <a:xfrm rot="10800000">
              <a:off x="194721" y="947380"/>
              <a:ext cx="564807" cy="565636"/>
            </a:xfrm>
            <a:custGeom>
              <a:rect b="b" l="l" r="r" t="t"/>
              <a:pathLst>
                <a:path extrusionOk="0" h="20457" w="20427">
                  <a:moveTo>
                    <a:pt x="10214" y="5593"/>
                  </a:moveTo>
                  <a:cubicBezTo>
                    <a:pt x="12767" y="5593"/>
                    <a:pt x="14864" y="7690"/>
                    <a:pt x="14864" y="10244"/>
                  </a:cubicBezTo>
                  <a:cubicBezTo>
                    <a:pt x="14864" y="12766"/>
                    <a:pt x="12797" y="14864"/>
                    <a:pt x="10214" y="14864"/>
                  </a:cubicBezTo>
                  <a:cubicBezTo>
                    <a:pt x="7661" y="14864"/>
                    <a:pt x="5594" y="12766"/>
                    <a:pt x="5594" y="10244"/>
                  </a:cubicBezTo>
                  <a:cubicBezTo>
                    <a:pt x="5594" y="7690"/>
                    <a:pt x="7661" y="5593"/>
                    <a:pt x="10214" y="5593"/>
                  </a:cubicBezTo>
                  <a:close/>
                  <a:moveTo>
                    <a:pt x="10214" y="0"/>
                  </a:moveTo>
                  <a:cubicBezTo>
                    <a:pt x="4591" y="0"/>
                    <a:pt x="1" y="4560"/>
                    <a:pt x="1" y="10244"/>
                  </a:cubicBezTo>
                  <a:cubicBezTo>
                    <a:pt x="1" y="15897"/>
                    <a:pt x="4560" y="20457"/>
                    <a:pt x="10214" y="20457"/>
                  </a:cubicBezTo>
                  <a:cubicBezTo>
                    <a:pt x="15837" y="20457"/>
                    <a:pt x="20427" y="15897"/>
                    <a:pt x="20427" y="10244"/>
                  </a:cubicBezTo>
                  <a:cubicBezTo>
                    <a:pt x="20427" y="4560"/>
                    <a:pt x="15867" y="0"/>
                    <a:pt x="10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2"/>
            <p:cNvSpPr/>
            <p:nvPr/>
          </p:nvSpPr>
          <p:spPr>
            <a:xfrm rot="10800000">
              <a:off x="2709473" y="-829975"/>
              <a:ext cx="1406015" cy="1404607"/>
            </a:xfrm>
            <a:custGeom>
              <a:rect b="b" l="l" r="r" t="t"/>
              <a:pathLst>
                <a:path extrusionOk="0" fill="none" h="29941" w="29971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0" name="Google Shape;320;p22"/>
            <p:cNvGrpSpPr/>
            <p:nvPr/>
          </p:nvGrpSpPr>
          <p:grpSpPr>
            <a:xfrm flipH="1">
              <a:off x="244572" y="4268175"/>
              <a:ext cx="893432" cy="527284"/>
              <a:chOff x="4994072" y="4013425"/>
              <a:chExt cx="893432" cy="527284"/>
            </a:xfrm>
          </p:grpSpPr>
          <p:sp>
            <p:nvSpPr>
              <p:cNvPr id="321" name="Google Shape;321;p22"/>
              <p:cNvSpPr/>
              <p:nvPr/>
            </p:nvSpPr>
            <p:spPr>
              <a:xfrm>
                <a:off x="4994072" y="4198065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612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58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5317678" y="4198065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581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58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5640658" y="4198065"/>
                <a:ext cx="66633" cy="66633"/>
              </a:xfrm>
              <a:custGeom>
                <a:rect b="b" l="l" r="r" t="t"/>
                <a:pathLst>
                  <a:path extrusionOk="0" h="3192" w="3192">
                    <a:moveTo>
                      <a:pt x="1581" y="0"/>
                    </a:moveTo>
                    <a:cubicBezTo>
                      <a:pt x="699" y="0"/>
                      <a:pt x="0" y="730"/>
                      <a:pt x="0" y="158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58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4994072" y="4474076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612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61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5317678" y="4474076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581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61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5640658" y="4474076"/>
                <a:ext cx="66633" cy="66633"/>
              </a:xfrm>
              <a:custGeom>
                <a:rect b="b" l="l" r="r" t="t"/>
                <a:pathLst>
                  <a:path extrusionOk="0" h="3192" w="3192">
                    <a:moveTo>
                      <a:pt x="1581" y="0"/>
                    </a:moveTo>
                    <a:cubicBezTo>
                      <a:pt x="699" y="0"/>
                      <a:pt x="0" y="730"/>
                      <a:pt x="0" y="161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61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5460443" y="4013425"/>
                <a:ext cx="427061" cy="426414"/>
              </a:xfrm>
              <a:custGeom>
                <a:rect b="b" l="l" r="r" t="t"/>
                <a:pathLst>
                  <a:path extrusionOk="0" h="20427" w="20458">
                    <a:moveTo>
                      <a:pt x="10214" y="5563"/>
                    </a:moveTo>
                    <a:cubicBezTo>
                      <a:pt x="12767" y="5563"/>
                      <a:pt x="14864" y="7660"/>
                      <a:pt x="14864" y="10213"/>
                    </a:cubicBezTo>
                    <a:cubicBezTo>
                      <a:pt x="14864" y="12766"/>
                      <a:pt x="12767" y="14864"/>
                      <a:pt x="10214" y="14864"/>
                    </a:cubicBezTo>
                    <a:cubicBezTo>
                      <a:pt x="7691" y="14864"/>
                      <a:pt x="5594" y="12766"/>
                      <a:pt x="5594" y="10213"/>
                    </a:cubicBezTo>
                    <a:cubicBezTo>
                      <a:pt x="5594" y="7660"/>
                      <a:pt x="7691" y="5563"/>
                      <a:pt x="10214" y="556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13"/>
                    </a:cubicBezTo>
                    <a:cubicBezTo>
                      <a:pt x="1" y="15867"/>
                      <a:pt x="4560" y="20426"/>
                      <a:pt x="10214" y="20426"/>
                    </a:cubicBezTo>
                    <a:cubicBezTo>
                      <a:pt x="15837" y="20426"/>
                      <a:pt x="20457" y="15867"/>
                      <a:pt x="20457" y="10213"/>
                    </a:cubicBezTo>
                    <a:cubicBezTo>
                      <a:pt x="20457" y="4560"/>
                      <a:pt x="15837" y="0"/>
                      <a:pt x="10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8" name="Google Shape;328;p22"/>
          <p:cNvSpPr txBox="1"/>
          <p:nvPr>
            <p:ph type="title"/>
          </p:nvPr>
        </p:nvSpPr>
        <p:spPr>
          <a:xfrm>
            <a:off x="2142725" y="1590000"/>
            <a:ext cx="4767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29" name="Google Shape;32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3"/>
          <p:cNvGrpSpPr/>
          <p:nvPr/>
        </p:nvGrpSpPr>
        <p:grpSpPr>
          <a:xfrm>
            <a:off x="-662912" y="52600"/>
            <a:ext cx="9807136" cy="5090900"/>
            <a:chOff x="-662912" y="52600"/>
            <a:chExt cx="9807136" cy="5090900"/>
          </a:xfrm>
        </p:grpSpPr>
        <p:grpSp>
          <p:nvGrpSpPr>
            <p:cNvPr id="332" name="Google Shape;332;p23"/>
            <p:cNvGrpSpPr/>
            <p:nvPr/>
          </p:nvGrpSpPr>
          <p:grpSpPr>
            <a:xfrm flipH="1" rot="10800000">
              <a:off x="6955299" y="273742"/>
              <a:ext cx="2188924" cy="4770395"/>
              <a:chOff x="5337014" y="2025850"/>
              <a:chExt cx="1979136" cy="4313196"/>
            </a:xfrm>
          </p:grpSpPr>
          <p:grpSp>
            <p:nvGrpSpPr>
              <p:cNvPr id="333" name="Google Shape;333;p23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334" name="Google Shape;334;p23"/>
                <p:cNvSpPr/>
                <p:nvPr/>
              </p:nvSpPr>
              <p:spPr>
                <a:xfrm flipH="1" rot="10800000">
                  <a:off x="6737850" y="3418725"/>
                  <a:ext cx="578300" cy="250800"/>
                </a:xfrm>
                <a:custGeom>
                  <a:rect b="b" l="l" r="r" t="t"/>
                  <a:pathLst>
                    <a:path extrusionOk="0" h="10032" w="23132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23"/>
                <p:cNvSpPr/>
                <p:nvPr/>
              </p:nvSpPr>
              <p:spPr>
                <a:xfrm flipH="1" rot="10800000">
                  <a:off x="6969625" y="3669500"/>
                  <a:ext cx="346525" cy="376175"/>
                </a:xfrm>
                <a:custGeom>
                  <a:rect b="b" l="l" r="r" t="t"/>
                  <a:pathLst>
                    <a:path extrusionOk="0" h="15047" w="13861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23"/>
                <p:cNvSpPr/>
                <p:nvPr/>
              </p:nvSpPr>
              <p:spPr>
                <a:xfrm flipH="1" rot="10800000">
                  <a:off x="6737850" y="2722675"/>
                  <a:ext cx="578300" cy="626925"/>
                </a:xfrm>
                <a:custGeom>
                  <a:rect b="b" l="l" r="r" t="t"/>
                  <a:pathLst>
                    <a:path extrusionOk="0" h="25077" w="23132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23"/>
                <p:cNvSpPr/>
                <p:nvPr/>
              </p:nvSpPr>
              <p:spPr>
                <a:xfrm flipH="1" rot="10800000">
                  <a:off x="6737850" y="2025850"/>
                  <a:ext cx="578300" cy="628450"/>
                </a:xfrm>
                <a:custGeom>
                  <a:rect b="b" l="l" r="r" t="t"/>
                  <a:pathLst>
                    <a:path extrusionOk="0" h="25138" w="23132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8" name="Google Shape;338;p23"/>
              <p:cNvSpPr/>
              <p:nvPr/>
            </p:nvSpPr>
            <p:spPr>
              <a:xfrm>
                <a:off x="6737855" y="5555571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3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3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3"/>
              <p:cNvSpPr/>
              <p:nvPr/>
            </p:nvSpPr>
            <p:spPr>
              <a:xfrm>
                <a:off x="6465811" y="6066996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" name="Google Shape;342;p23"/>
            <p:cNvSpPr/>
            <p:nvPr/>
          </p:nvSpPr>
          <p:spPr>
            <a:xfrm rot="5400000">
              <a:off x="783825" y="3837600"/>
              <a:ext cx="522075" cy="2089725"/>
            </a:xfrm>
            <a:custGeom>
              <a:rect b="b" l="l" r="r" t="t"/>
              <a:pathLst>
                <a:path extrusionOk="0" h="83589" w="20883">
                  <a:moveTo>
                    <a:pt x="20882" y="1"/>
                  </a:moveTo>
                  <a:cubicBezTo>
                    <a:pt x="9332" y="1"/>
                    <a:pt x="0" y="9362"/>
                    <a:pt x="0" y="20913"/>
                  </a:cubicBezTo>
                  <a:lnTo>
                    <a:pt x="0" y="83588"/>
                  </a:lnTo>
                  <a:lnTo>
                    <a:pt x="20882" y="83588"/>
                  </a:lnTo>
                  <a:lnTo>
                    <a:pt x="20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" name="Google Shape;343;p23"/>
            <p:cNvGrpSpPr/>
            <p:nvPr/>
          </p:nvGrpSpPr>
          <p:grpSpPr>
            <a:xfrm>
              <a:off x="135160" y="4037065"/>
              <a:ext cx="820281" cy="820281"/>
              <a:chOff x="5904250" y="677050"/>
              <a:chExt cx="1208250" cy="1208250"/>
            </a:xfrm>
          </p:grpSpPr>
          <p:sp>
            <p:nvSpPr>
              <p:cNvPr id="344" name="Google Shape;344;p23"/>
              <p:cNvSpPr/>
              <p:nvPr/>
            </p:nvSpPr>
            <p:spPr>
              <a:xfrm>
                <a:off x="5904250" y="677050"/>
                <a:ext cx="1208250" cy="851100"/>
              </a:xfrm>
              <a:custGeom>
                <a:rect b="b" l="l" r="r" t="t"/>
                <a:pathLst>
                  <a:path extrusionOk="0" h="34044" w="48330">
                    <a:moveTo>
                      <a:pt x="24165" y="1"/>
                    </a:moveTo>
                    <a:lnTo>
                      <a:pt x="0" y="24165"/>
                    </a:lnTo>
                    <a:lnTo>
                      <a:pt x="9879" y="34044"/>
                    </a:lnTo>
                    <a:lnTo>
                      <a:pt x="38451" y="34044"/>
                    </a:lnTo>
                    <a:lnTo>
                      <a:pt x="48330" y="24165"/>
                    </a:lnTo>
                    <a:lnTo>
                      <a:pt x="241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3"/>
              <p:cNvSpPr/>
              <p:nvPr/>
            </p:nvSpPr>
            <p:spPr>
              <a:xfrm>
                <a:off x="6151200" y="1528125"/>
                <a:ext cx="714325" cy="357175"/>
              </a:xfrm>
              <a:custGeom>
                <a:rect b="b" l="l" r="r" t="t"/>
                <a:pathLst>
                  <a:path extrusionOk="0" h="14287" w="28573">
                    <a:moveTo>
                      <a:pt x="1" y="1"/>
                    </a:moveTo>
                    <a:lnTo>
                      <a:pt x="14287" y="14287"/>
                    </a:lnTo>
                    <a:lnTo>
                      <a:pt x="285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" name="Google Shape;346;p23"/>
            <p:cNvGrpSpPr/>
            <p:nvPr/>
          </p:nvGrpSpPr>
          <p:grpSpPr>
            <a:xfrm flipH="1" rot="5400000">
              <a:off x="-290950" y="-174959"/>
              <a:ext cx="994725" cy="1738650"/>
              <a:chOff x="2756000" y="88900"/>
              <a:chExt cx="994725" cy="1738650"/>
            </a:xfrm>
          </p:grpSpPr>
          <p:sp>
            <p:nvSpPr>
              <p:cNvPr id="347" name="Google Shape;347;p23"/>
              <p:cNvSpPr/>
              <p:nvPr/>
            </p:nvSpPr>
            <p:spPr>
              <a:xfrm>
                <a:off x="2756000" y="88900"/>
                <a:ext cx="869350" cy="1738650"/>
              </a:xfrm>
              <a:custGeom>
                <a:rect b="b" l="l" r="r" t="t"/>
                <a:pathLst>
                  <a:path extrusionOk="0" h="69546" w="34774">
                    <a:moveTo>
                      <a:pt x="34774" y="1"/>
                    </a:moveTo>
                    <a:cubicBezTo>
                      <a:pt x="15594" y="1"/>
                      <a:pt x="1" y="15594"/>
                      <a:pt x="1" y="34773"/>
                    </a:cubicBezTo>
                    <a:cubicBezTo>
                      <a:pt x="1" y="53953"/>
                      <a:pt x="15624" y="69546"/>
                      <a:pt x="34774" y="69546"/>
                    </a:cubicBezTo>
                    <a:lnTo>
                      <a:pt x="34774" y="57752"/>
                    </a:lnTo>
                    <a:cubicBezTo>
                      <a:pt x="22068" y="57752"/>
                      <a:pt x="11795" y="47418"/>
                      <a:pt x="11795" y="34773"/>
                    </a:cubicBezTo>
                    <a:cubicBezTo>
                      <a:pt x="11795" y="22129"/>
                      <a:pt x="22068" y="11794"/>
                      <a:pt x="34774" y="11794"/>
                    </a:cubicBezTo>
                    <a:lnTo>
                      <a:pt x="34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3"/>
              <p:cNvSpPr/>
              <p:nvPr/>
            </p:nvSpPr>
            <p:spPr>
              <a:xfrm>
                <a:off x="2881400" y="88900"/>
                <a:ext cx="869325" cy="1738650"/>
              </a:xfrm>
              <a:custGeom>
                <a:rect b="b" l="l" r="r" t="t"/>
                <a:pathLst>
                  <a:path extrusionOk="0" fill="none" h="69546" w="34773">
                    <a:moveTo>
                      <a:pt x="34773" y="1"/>
                    </a:moveTo>
                    <a:lnTo>
                      <a:pt x="34773" y="11794"/>
                    </a:lnTo>
                    <a:cubicBezTo>
                      <a:pt x="22098" y="11794"/>
                      <a:pt x="11794" y="22098"/>
                      <a:pt x="11794" y="34773"/>
                    </a:cubicBezTo>
                    <a:cubicBezTo>
                      <a:pt x="11794" y="47478"/>
                      <a:pt x="22068" y="57752"/>
                      <a:pt x="34773" y="57752"/>
                    </a:cubicBezTo>
                    <a:lnTo>
                      <a:pt x="34773" y="69546"/>
                    </a:lnTo>
                    <a:cubicBezTo>
                      <a:pt x="15624" y="69546"/>
                      <a:pt x="0" y="53953"/>
                      <a:pt x="0" y="34773"/>
                    </a:cubicBezTo>
                    <a:cubicBezTo>
                      <a:pt x="0" y="15594"/>
                      <a:pt x="15624" y="1"/>
                      <a:pt x="3477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9" name="Google Shape;349;p23"/>
            <p:cNvGrpSpPr/>
            <p:nvPr/>
          </p:nvGrpSpPr>
          <p:grpSpPr>
            <a:xfrm>
              <a:off x="3345406" y="52600"/>
              <a:ext cx="420225" cy="409303"/>
              <a:chOff x="6318400" y="3461300"/>
              <a:chExt cx="379950" cy="370075"/>
            </a:xfrm>
          </p:grpSpPr>
          <p:sp>
            <p:nvSpPr>
              <p:cNvPr id="350" name="Google Shape;350;p23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3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3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rect b="b" l="l" r="r" t="t"/>
                <a:pathLst>
                  <a:path extrusionOk="0" h="1915" w="1885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3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3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3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3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3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9" name="Google Shape;359;p23"/>
          <p:cNvSpPr txBox="1"/>
          <p:nvPr>
            <p:ph type="title"/>
          </p:nvPr>
        </p:nvSpPr>
        <p:spPr>
          <a:xfrm>
            <a:off x="1078200" y="3201375"/>
            <a:ext cx="6987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0" name="Google Shape;360;p23"/>
          <p:cNvSpPr txBox="1"/>
          <p:nvPr>
            <p:ph idx="1" type="subTitle"/>
          </p:nvPr>
        </p:nvSpPr>
        <p:spPr>
          <a:xfrm>
            <a:off x="1078200" y="1483675"/>
            <a:ext cx="6987600" cy="15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1" name="Google Shape;36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>
            <p:ph idx="2" type="pic"/>
          </p:nvPr>
        </p:nvSpPr>
        <p:spPr>
          <a:xfrm>
            <a:off x="-7175" y="-7175"/>
            <a:ext cx="9151200" cy="51822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24"/>
          <p:cNvSpPr txBox="1"/>
          <p:nvPr>
            <p:ph type="title"/>
          </p:nvPr>
        </p:nvSpPr>
        <p:spPr>
          <a:xfrm>
            <a:off x="720000" y="3973650"/>
            <a:ext cx="7704000" cy="5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5" name="Google Shape;36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5"/>
          <p:cNvGrpSpPr/>
          <p:nvPr/>
        </p:nvGrpSpPr>
        <p:grpSpPr>
          <a:xfrm>
            <a:off x="53759" y="141867"/>
            <a:ext cx="9090464" cy="4902270"/>
            <a:chOff x="53759" y="141867"/>
            <a:chExt cx="9090464" cy="4902270"/>
          </a:xfrm>
        </p:grpSpPr>
        <p:grpSp>
          <p:nvGrpSpPr>
            <p:cNvPr id="368" name="Google Shape;368;p25"/>
            <p:cNvGrpSpPr/>
            <p:nvPr/>
          </p:nvGrpSpPr>
          <p:grpSpPr>
            <a:xfrm>
              <a:off x="53759" y="4453013"/>
              <a:ext cx="951560" cy="567450"/>
              <a:chOff x="4029409" y="69738"/>
              <a:chExt cx="951560" cy="567450"/>
            </a:xfrm>
          </p:grpSpPr>
          <p:sp>
            <p:nvSpPr>
              <p:cNvPr id="369" name="Google Shape;369;p25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1" name="Google Shape;371;p25"/>
            <p:cNvGrpSpPr/>
            <p:nvPr/>
          </p:nvGrpSpPr>
          <p:grpSpPr>
            <a:xfrm flipH="1" rot="10800000">
              <a:off x="6955299" y="141867"/>
              <a:ext cx="2188924" cy="4902270"/>
              <a:chOff x="5337014" y="2025850"/>
              <a:chExt cx="1979136" cy="4432432"/>
            </a:xfrm>
          </p:grpSpPr>
          <p:grpSp>
            <p:nvGrpSpPr>
              <p:cNvPr id="372" name="Google Shape;372;p25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373" name="Google Shape;373;p25"/>
                <p:cNvSpPr/>
                <p:nvPr/>
              </p:nvSpPr>
              <p:spPr>
                <a:xfrm flipH="1" rot="10800000">
                  <a:off x="6737850" y="3418725"/>
                  <a:ext cx="578300" cy="250800"/>
                </a:xfrm>
                <a:custGeom>
                  <a:rect b="b" l="l" r="r" t="t"/>
                  <a:pathLst>
                    <a:path extrusionOk="0" h="10032" w="23132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25"/>
                <p:cNvSpPr/>
                <p:nvPr/>
              </p:nvSpPr>
              <p:spPr>
                <a:xfrm flipH="1" rot="10800000">
                  <a:off x="6969625" y="3669500"/>
                  <a:ext cx="346525" cy="376175"/>
                </a:xfrm>
                <a:custGeom>
                  <a:rect b="b" l="l" r="r" t="t"/>
                  <a:pathLst>
                    <a:path extrusionOk="0" h="15047" w="13861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25"/>
                <p:cNvSpPr/>
                <p:nvPr/>
              </p:nvSpPr>
              <p:spPr>
                <a:xfrm flipH="1" rot="10800000">
                  <a:off x="6737850" y="2722675"/>
                  <a:ext cx="578300" cy="626925"/>
                </a:xfrm>
                <a:custGeom>
                  <a:rect b="b" l="l" r="r" t="t"/>
                  <a:pathLst>
                    <a:path extrusionOk="0" h="25077" w="23132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25"/>
                <p:cNvSpPr/>
                <p:nvPr/>
              </p:nvSpPr>
              <p:spPr>
                <a:xfrm flipH="1" rot="10800000">
                  <a:off x="6737850" y="2025850"/>
                  <a:ext cx="578300" cy="628450"/>
                </a:xfrm>
                <a:custGeom>
                  <a:rect b="b" l="l" r="r" t="t"/>
                  <a:pathLst>
                    <a:path extrusionOk="0" h="25138" w="23132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7" name="Google Shape;377;p25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1" name="Google Shape;381;p25"/>
          <p:cNvSpPr/>
          <p:nvPr>
            <p:ph idx="2" type="pic"/>
          </p:nvPr>
        </p:nvSpPr>
        <p:spPr>
          <a:xfrm>
            <a:off x="720000" y="859050"/>
            <a:ext cx="3381300" cy="342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2" name="Google Shape;382;p25"/>
          <p:cNvSpPr txBox="1"/>
          <p:nvPr>
            <p:ph type="title"/>
          </p:nvPr>
        </p:nvSpPr>
        <p:spPr>
          <a:xfrm>
            <a:off x="4572000" y="1243575"/>
            <a:ext cx="3626100" cy="16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3" name="Google Shape;383;p25"/>
          <p:cNvSpPr txBox="1"/>
          <p:nvPr>
            <p:ph idx="1" type="subTitle"/>
          </p:nvPr>
        </p:nvSpPr>
        <p:spPr>
          <a:xfrm>
            <a:off x="4572000" y="3049125"/>
            <a:ext cx="3626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6"/>
          <p:cNvGrpSpPr/>
          <p:nvPr/>
        </p:nvGrpSpPr>
        <p:grpSpPr>
          <a:xfrm>
            <a:off x="288000" y="8"/>
            <a:ext cx="8099920" cy="4986818"/>
            <a:chOff x="288000" y="8"/>
            <a:chExt cx="8099920" cy="4986818"/>
          </a:xfrm>
        </p:grpSpPr>
        <p:sp>
          <p:nvSpPr>
            <p:cNvPr id="387" name="Google Shape;387;p26"/>
            <p:cNvSpPr/>
            <p:nvPr/>
          </p:nvSpPr>
          <p:spPr>
            <a:xfrm>
              <a:off x="521275" y="3818850"/>
              <a:ext cx="545650" cy="272825"/>
            </a:xfrm>
            <a:custGeom>
              <a:rect b="b" l="l" r="r" t="t"/>
              <a:pathLst>
                <a:path extrusionOk="0" h="10913" w="21826">
                  <a:moveTo>
                    <a:pt x="10913" y="0"/>
                  </a:moveTo>
                  <a:cubicBezTo>
                    <a:pt x="4925" y="0"/>
                    <a:pt x="1" y="4864"/>
                    <a:pt x="1" y="10912"/>
                  </a:cubicBezTo>
                  <a:lnTo>
                    <a:pt x="21795" y="10912"/>
                  </a:lnTo>
                  <a:cubicBezTo>
                    <a:pt x="21825" y="4894"/>
                    <a:pt x="16931" y="0"/>
                    <a:pt x="10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288000" y="4238300"/>
              <a:ext cx="749275" cy="748525"/>
            </a:xfrm>
            <a:custGeom>
              <a:rect b="b" l="l" r="r" t="t"/>
              <a:pathLst>
                <a:path extrusionOk="0" fill="none" h="29941" w="29971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 flipH="1">
              <a:off x="7042575" y="438950"/>
              <a:ext cx="271300" cy="271325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6"/>
            <p:cNvSpPr/>
            <p:nvPr/>
          </p:nvSpPr>
          <p:spPr>
            <a:xfrm rot="5400000">
              <a:off x="7723553" y="-221421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26"/>
          <p:cNvSpPr txBox="1"/>
          <p:nvPr>
            <p:ph hasCustomPrompt="1" type="title"/>
          </p:nvPr>
        </p:nvSpPr>
        <p:spPr>
          <a:xfrm>
            <a:off x="2209050" y="1683000"/>
            <a:ext cx="47259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/>
          <p:nvPr>
            <p:ph idx="1" type="subTitle"/>
          </p:nvPr>
        </p:nvSpPr>
        <p:spPr>
          <a:xfrm>
            <a:off x="2973300" y="2824500"/>
            <a:ext cx="3197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3" name="Google Shape;39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10"/>
          <p:cNvGrpSpPr/>
          <p:nvPr/>
        </p:nvGrpSpPr>
        <p:grpSpPr>
          <a:xfrm>
            <a:off x="53759" y="-288411"/>
            <a:ext cx="8903447" cy="5308874"/>
            <a:chOff x="53759" y="-288411"/>
            <a:chExt cx="8903447" cy="5308874"/>
          </a:xfrm>
        </p:grpSpPr>
        <p:grpSp>
          <p:nvGrpSpPr>
            <p:cNvPr id="29" name="Google Shape;29;p10"/>
            <p:cNvGrpSpPr/>
            <p:nvPr/>
          </p:nvGrpSpPr>
          <p:grpSpPr>
            <a:xfrm>
              <a:off x="53759" y="4453013"/>
              <a:ext cx="951560" cy="567450"/>
              <a:chOff x="4029409" y="69738"/>
              <a:chExt cx="951560" cy="567450"/>
            </a:xfrm>
          </p:grpSpPr>
          <p:sp>
            <p:nvSpPr>
              <p:cNvPr id="30" name="Google Shape;30;p10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10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" name="Google Shape;32;p10"/>
            <p:cNvGrpSpPr/>
            <p:nvPr/>
          </p:nvGrpSpPr>
          <p:grpSpPr>
            <a:xfrm>
              <a:off x="8577425" y="239425"/>
              <a:ext cx="379781" cy="913060"/>
              <a:chOff x="8577425" y="239425"/>
              <a:chExt cx="379781" cy="913060"/>
            </a:xfrm>
          </p:grpSpPr>
          <p:sp>
            <p:nvSpPr>
              <p:cNvPr id="33" name="Google Shape;33;p10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0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35;p10"/>
            <p:cNvGrpSpPr/>
            <p:nvPr/>
          </p:nvGrpSpPr>
          <p:grpSpPr>
            <a:xfrm>
              <a:off x="438596" y="-288411"/>
              <a:ext cx="1050562" cy="700098"/>
              <a:chOff x="6190020" y="5825282"/>
              <a:chExt cx="949875" cy="633000"/>
            </a:xfrm>
          </p:grpSpPr>
          <p:sp>
            <p:nvSpPr>
              <p:cNvPr id="36" name="Google Shape;36;p10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0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38;p10"/>
            <p:cNvGrpSpPr/>
            <p:nvPr/>
          </p:nvGrpSpPr>
          <p:grpSpPr>
            <a:xfrm>
              <a:off x="7728200" y="4724575"/>
              <a:ext cx="938475" cy="221925"/>
              <a:chOff x="1502200" y="2534225"/>
              <a:chExt cx="938475" cy="221925"/>
            </a:xfrm>
          </p:grpSpPr>
          <p:sp>
            <p:nvSpPr>
              <p:cNvPr id="39" name="Google Shape;39;p10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rect b="b" l="l" r="r" t="t"/>
                <a:pathLst>
                  <a:path extrusionOk="0" h="1460" w="37539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10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rect b="b" l="l" r="r" t="t"/>
                <a:pathLst>
                  <a:path extrusionOk="0" h="1490" w="37539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10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rect b="b" l="l" r="r" t="t"/>
                <a:pathLst>
                  <a:path extrusionOk="0" h="1491" w="37539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720000" y="1152475"/>
            <a:ext cx="7704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27"/>
          <p:cNvGrpSpPr/>
          <p:nvPr/>
        </p:nvGrpSpPr>
        <p:grpSpPr>
          <a:xfrm>
            <a:off x="9" y="120617"/>
            <a:ext cx="8993602" cy="4902270"/>
            <a:chOff x="9" y="120617"/>
            <a:chExt cx="8993602" cy="4902270"/>
          </a:xfrm>
        </p:grpSpPr>
        <p:grpSp>
          <p:nvGrpSpPr>
            <p:cNvPr id="396" name="Google Shape;396;p27"/>
            <p:cNvGrpSpPr/>
            <p:nvPr/>
          </p:nvGrpSpPr>
          <p:grpSpPr>
            <a:xfrm flipH="1">
              <a:off x="8042051" y="4329538"/>
              <a:ext cx="951560" cy="567450"/>
              <a:chOff x="4029409" y="69738"/>
              <a:chExt cx="951560" cy="567450"/>
            </a:xfrm>
          </p:grpSpPr>
          <p:sp>
            <p:nvSpPr>
              <p:cNvPr id="397" name="Google Shape;397;p27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7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9" name="Google Shape;399;p27"/>
            <p:cNvGrpSpPr/>
            <p:nvPr/>
          </p:nvGrpSpPr>
          <p:grpSpPr>
            <a:xfrm flipH="1">
              <a:off x="3714770" y="4675075"/>
              <a:ext cx="938475" cy="221925"/>
              <a:chOff x="1502200" y="2534225"/>
              <a:chExt cx="938475" cy="221925"/>
            </a:xfrm>
          </p:grpSpPr>
          <p:sp>
            <p:nvSpPr>
              <p:cNvPr id="400" name="Google Shape;400;p27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rect b="b" l="l" r="r" t="t"/>
                <a:pathLst>
                  <a:path extrusionOk="0" h="1460" w="37539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7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rect b="b" l="l" r="r" t="t"/>
                <a:pathLst>
                  <a:path extrusionOk="0" h="1490" w="37539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7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rect b="b" l="l" r="r" t="t"/>
                <a:pathLst>
                  <a:path extrusionOk="0" h="1491" w="37539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p27"/>
            <p:cNvGrpSpPr/>
            <p:nvPr/>
          </p:nvGrpSpPr>
          <p:grpSpPr>
            <a:xfrm flipH="1">
              <a:off x="7353189" y="246500"/>
              <a:ext cx="420225" cy="409303"/>
              <a:chOff x="6318400" y="3461300"/>
              <a:chExt cx="379950" cy="370075"/>
            </a:xfrm>
          </p:grpSpPr>
          <p:sp>
            <p:nvSpPr>
              <p:cNvPr id="404" name="Google Shape;404;p27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7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7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7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rect b="b" l="l" r="r" t="t"/>
                <a:pathLst>
                  <a:path extrusionOk="0" h="1915" w="1885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7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7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7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7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7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p27"/>
            <p:cNvGrpSpPr/>
            <p:nvPr/>
          </p:nvGrpSpPr>
          <p:grpSpPr>
            <a:xfrm flipH="1">
              <a:off x="9" y="120617"/>
              <a:ext cx="2188924" cy="4902270"/>
              <a:chOff x="5337014" y="2025850"/>
              <a:chExt cx="1979136" cy="4432432"/>
            </a:xfrm>
          </p:grpSpPr>
          <p:grpSp>
            <p:nvGrpSpPr>
              <p:cNvPr id="414" name="Google Shape;414;p27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415" name="Google Shape;415;p27"/>
                <p:cNvSpPr/>
                <p:nvPr/>
              </p:nvSpPr>
              <p:spPr>
                <a:xfrm>
                  <a:off x="6737850" y="2402000"/>
                  <a:ext cx="578300" cy="250800"/>
                </a:xfrm>
                <a:custGeom>
                  <a:rect b="b" l="l" r="r" t="t"/>
                  <a:pathLst>
                    <a:path extrusionOk="0" h="10032" w="23132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27"/>
                <p:cNvSpPr/>
                <p:nvPr/>
              </p:nvSpPr>
              <p:spPr>
                <a:xfrm>
                  <a:off x="6969625" y="2025850"/>
                  <a:ext cx="346525" cy="376175"/>
                </a:xfrm>
                <a:custGeom>
                  <a:rect b="b" l="l" r="r" t="t"/>
                  <a:pathLst>
                    <a:path extrusionOk="0" h="15047" w="13861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27"/>
                <p:cNvSpPr/>
                <p:nvPr/>
              </p:nvSpPr>
              <p:spPr>
                <a:xfrm>
                  <a:off x="6737850" y="2721925"/>
                  <a:ext cx="578300" cy="626925"/>
                </a:xfrm>
                <a:custGeom>
                  <a:rect b="b" l="l" r="r" t="t"/>
                  <a:pathLst>
                    <a:path extrusionOk="0" h="25077" w="23132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27"/>
                <p:cNvSpPr/>
                <p:nvPr/>
              </p:nvSpPr>
              <p:spPr>
                <a:xfrm>
                  <a:off x="6737850" y="3417225"/>
                  <a:ext cx="578300" cy="628450"/>
                </a:xfrm>
                <a:custGeom>
                  <a:rect b="b" l="l" r="r" t="t"/>
                  <a:pathLst>
                    <a:path extrusionOk="0" h="25138" w="23132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9" name="Google Shape;419;p27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7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7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27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3" name="Google Shape;423;p27"/>
          <p:cNvSpPr txBox="1"/>
          <p:nvPr>
            <p:ph type="title"/>
          </p:nvPr>
        </p:nvSpPr>
        <p:spPr>
          <a:xfrm>
            <a:off x="1429125" y="2725303"/>
            <a:ext cx="29316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424" name="Google Shape;424;p27"/>
          <p:cNvSpPr txBox="1"/>
          <p:nvPr>
            <p:ph idx="1" type="subTitle"/>
          </p:nvPr>
        </p:nvSpPr>
        <p:spPr>
          <a:xfrm>
            <a:off x="1429125" y="3485489"/>
            <a:ext cx="2931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27"/>
          <p:cNvSpPr txBox="1"/>
          <p:nvPr>
            <p:ph idx="2" type="title"/>
          </p:nvPr>
        </p:nvSpPr>
        <p:spPr>
          <a:xfrm>
            <a:off x="1432880" y="1232175"/>
            <a:ext cx="29211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426" name="Google Shape;426;p27"/>
          <p:cNvSpPr txBox="1"/>
          <p:nvPr>
            <p:ph idx="3" type="subTitle"/>
          </p:nvPr>
        </p:nvSpPr>
        <p:spPr>
          <a:xfrm>
            <a:off x="1432875" y="1995765"/>
            <a:ext cx="292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27"/>
          <p:cNvSpPr txBox="1"/>
          <p:nvPr>
            <p:ph idx="4" type="title"/>
          </p:nvPr>
        </p:nvSpPr>
        <p:spPr>
          <a:xfrm>
            <a:off x="4788189" y="2725305"/>
            <a:ext cx="29304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428" name="Google Shape;428;p27"/>
          <p:cNvSpPr txBox="1"/>
          <p:nvPr>
            <p:ph idx="5" type="subTitle"/>
          </p:nvPr>
        </p:nvSpPr>
        <p:spPr>
          <a:xfrm>
            <a:off x="4788198" y="3485489"/>
            <a:ext cx="2930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27"/>
          <p:cNvSpPr txBox="1"/>
          <p:nvPr>
            <p:ph idx="6" type="title"/>
          </p:nvPr>
        </p:nvSpPr>
        <p:spPr>
          <a:xfrm>
            <a:off x="4786975" y="1232175"/>
            <a:ext cx="29304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430" name="Google Shape;430;p27"/>
          <p:cNvSpPr txBox="1"/>
          <p:nvPr>
            <p:ph idx="7" type="subTitle"/>
          </p:nvPr>
        </p:nvSpPr>
        <p:spPr>
          <a:xfrm>
            <a:off x="4786976" y="1992362"/>
            <a:ext cx="2930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8"/>
          <p:cNvGrpSpPr/>
          <p:nvPr/>
        </p:nvGrpSpPr>
        <p:grpSpPr>
          <a:xfrm>
            <a:off x="73570" y="8"/>
            <a:ext cx="9070653" cy="4960002"/>
            <a:chOff x="73570" y="8"/>
            <a:chExt cx="9070653" cy="4960002"/>
          </a:xfrm>
        </p:grpSpPr>
        <p:sp>
          <p:nvSpPr>
            <p:cNvPr id="434" name="Google Shape;434;p28"/>
            <p:cNvSpPr/>
            <p:nvPr/>
          </p:nvSpPr>
          <p:spPr>
            <a:xfrm rot="10800000">
              <a:off x="8701285" y="267937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8"/>
            <p:cNvSpPr/>
            <p:nvPr/>
          </p:nvSpPr>
          <p:spPr>
            <a:xfrm rot="10800000">
              <a:off x="8544065" y="1589947"/>
              <a:ext cx="283726" cy="283752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Google Shape;436;p28"/>
            <p:cNvGrpSpPr/>
            <p:nvPr/>
          </p:nvGrpSpPr>
          <p:grpSpPr>
            <a:xfrm flipH="1">
              <a:off x="205084" y="4516625"/>
              <a:ext cx="420225" cy="409303"/>
              <a:chOff x="6593988" y="3599094"/>
              <a:chExt cx="379950" cy="370075"/>
            </a:xfrm>
          </p:grpSpPr>
          <p:sp>
            <p:nvSpPr>
              <p:cNvPr id="437" name="Google Shape;437;p28"/>
              <p:cNvSpPr/>
              <p:nvPr/>
            </p:nvSpPr>
            <p:spPr>
              <a:xfrm>
                <a:off x="6593988" y="3599094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28"/>
              <p:cNvSpPr/>
              <p:nvPr/>
            </p:nvSpPr>
            <p:spPr>
              <a:xfrm>
                <a:off x="6759638" y="3599094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6926038" y="3599094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8"/>
              <p:cNvSpPr/>
              <p:nvPr/>
            </p:nvSpPr>
            <p:spPr>
              <a:xfrm>
                <a:off x="6593988" y="3760194"/>
                <a:ext cx="47125" cy="47875"/>
              </a:xfrm>
              <a:custGeom>
                <a:rect b="b" l="l" r="r" t="t"/>
                <a:pathLst>
                  <a:path extrusionOk="0" h="1915" w="1885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>
                <a:off x="6759638" y="3760194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6926038" y="3760194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8"/>
              <p:cNvSpPr/>
              <p:nvPr/>
            </p:nvSpPr>
            <p:spPr>
              <a:xfrm>
                <a:off x="6593988" y="3922044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8"/>
              <p:cNvSpPr/>
              <p:nvPr/>
            </p:nvSpPr>
            <p:spPr>
              <a:xfrm>
                <a:off x="6759638" y="3922044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6926038" y="3922044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6" name="Google Shape;446;p28"/>
            <p:cNvGrpSpPr/>
            <p:nvPr/>
          </p:nvGrpSpPr>
          <p:grpSpPr>
            <a:xfrm>
              <a:off x="8544075" y="4046950"/>
              <a:ext cx="379781" cy="913060"/>
              <a:chOff x="8577425" y="239425"/>
              <a:chExt cx="379781" cy="913060"/>
            </a:xfrm>
          </p:grpSpPr>
          <p:sp>
            <p:nvSpPr>
              <p:cNvPr id="447" name="Google Shape;447;p28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9" name="Google Shape;449;p28"/>
            <p:cNvSpPr/>
            <p:nvPr/>
          </p:nvSpPr>
          <p:spPr>
            <a:xfrm>
              <a:off x="73570" y="1080125"/>
              <a:ext cx="271300" cy="271325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8"/>
            <p:cNvSpPr/>
            <p:nvPr/>
          </p:nvSpPr>
          <p:spPr>
            <a:xfrm flipH="1" rot="-5400000">
              <a:off x="566303" y="-221421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28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2" name="Google Shape;45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bg>
      <p:bgPr>
        <a:solidFill>
          <a:schemeClr val="lt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"/>
          <p:cNvSpPr txBox="1"/>
          <p:nvPr>
            <p:ph type="title"/>
          </p:nvPr>
        </p:nvSpPr>
        <p:spPr>
          <a:xfrm>
            <a:off x="1136149" y="1448442"/>
            <a:ext cx="28458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5" name="Google Shape;455;p29"/>
          <p:cNvSpPr txBox="1"/>
          <p:nvPr>
            <p:ph idx="1" type="subTitle"/>
          </p:nvPr>
        </p:nvSpPr>
        <p:spPr>
          <a:xfrm>
            <a:off x="1136149" y="2608150"/>
            <a:ext cx="28458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6" name="Google Shape;456;p29"/>
          <p:cNvGrpSpPr/>
          <p:nvPr/>
        </p:nvGrpSpPr>
        <p:grpSpPr>
          <a:xfrm>
            <a:off x="-268056" y="141991"/>
            <a:ext cx="9418712" cy="5001509"/>
            <a:chOff x="-268056" y="141991"/>
            <a:chExt cx="9418712" cy="5001509"/>
          </a:xfrm>
        </p:grpSpPr>
        <p:grpSp>
          <p:nvGrpSpPr>
            <p:cNvPr id="457" name="Google Shape;457;p29"/>
            <p:cNvGrpSpPr/>
            <p:nvPr/>
          </p:nvGrpSpPr>
          <p:grpSpPr>
            <a:xfrm>
              <a:off x="-268056" y="141991"/>
              <a:ext cx="9418712" cy="5001509"/>
              <a:chOff x="-268056" y="141991"/>
              <a:chExt cx="9418712" cy="5001509"/>
            </a:xfrm>
          </p:grpSpPr>
          <p:sp>
            <p:nvSpPr>
              <p:cNvPr id="458" name="Google Shape;458;p29"/>
              <p:cNvSpPr/>
              <p:nvPr/>
            </p:nvSpPr>
            <p:spPr>
              <a:xfrm flipH="1" rot="-5400000">
                <a:off x="7844756" y="3837600"/>
                <a:ext cx="522075" cy="2089725"/>
              </a:xfrm>
              <a:custGeom>
                <a:rect b="b" l="l" r="r" t="t"/>
                <a:pathLst>
                  <a:path extrusionOk="0" h="83589" w="20883">
                    <a:moveTo>
                      <a:pt x="20882" y="1"/>
                    </a:moveTo>
                    <a:cubicBezTo>
                      <a:pt x="9332" y="1"/>
                      <a:pt x="0" y="9362"/>
                      <a:pt x="0" y="20913"/>
                    </a:cubicBezTo>
                    <a:lnTo>
                      <a:pt x="0" y="83588"/>
                    </a:lnTo>
                    <a:lnTo>
                      <a:pt x="20882" y="83588"/>
                    </a:lnTo>
                    <a:lnTo>
                      <a:pt x="208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9" name="Google Shape;459;p29"/>
              <p:cNvGrpSpPr/>
              <p:nvPr/>
            </p:nvGrpSpPr>
            <p:grpSpPr>
              <a:xfrm flipH="1">
                <a:off x="8195215" y="4037065"/>
                <a:ext cx="820281" cy="820281"/>
                <a:chOff x="5904250" y="677050"/>
                <a:chExt cx="1208250" cy="1208250"/>
              </a:xfrm>
            </p:grpSpPr>
            <p:sp>
              <p:nvSpPr>
                <p:cNvPr id="460" name="Google Shape;460;p29"/>
                <p:cNvSpPr/>
                <p:nvPr/>
              </p:nvSpPr>
              <p:spPr>
                <a:xfrm>
                  <a:off x="5904250" y="677050"/>
                  <a:ext cx="1208250" cy="851100"/>
                </a:xfrm>
                <a:custGeom>
                  <a:rect b="b" l="l" r="r" t="t"/>
                  <a:pathLst>
                    <a:path extrusionOk="0" h="34044" w="48330">
                      <a:moveTo>
                        <a:pt x="24165" y="1"/>
                      </a:moveTo>
                      <a:lnTo>
                        <a:pt x="0" y="24165"/>
                      </a:lnTo>
                      <a:lnTo>
                        <a:pt x="9879" y="34044"/>
                      </a:lnTo>
                      <a:lnTo>
                        <a:pt x="38451" y="34044"/>
                      </a:lnTo>
                      <a:lnTo>
                        <a:pt x="48330" y="24165"/>
                      </a:lnTo>
                      <a:lnTo>
                        <a:pt x="2416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29"/>
                <p:cNvSpPr/>
                <p:nvPr/>
              </p:nvSpPr>
              <p:spPr>
                <a:xfrm>
                  <a:off x="6151200" y="1528125"/>
                  <a:ext cx="714325" cy="357175"/>
                </a:xfrm>
                <a:custGeom>
                  <a:rect b="b" l="l" r="r" t="t"/>
                  <a:pathLst>
                    <a:path extrusionOk="0" h="14287" w="28573">
                      <a:moveTo>
                        <a:pt x="1" y="1"/>
                      </a:moveTo>
                      <a:lnTo>
                        <a:pt x="14287" y="14287"/>
                      </a:lnTo>
                      <a:lnTo>
                        <a:pt x="285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2" name="Google Shape;462;p29"/>
              <p:cNvGrpSpPr/>
              <p:nvPr/>
            </p:nvGrpSpPr>
            <p:grpSpPr>
              <a:xfrm flipH="1">
                <a:off x="87127" y="141991"/>
                <a:ext cx="893432" cy="527284"/>
                <a:chOff x="4994072" y="4013425"/>
                <a:chExt cx="893432" cy="527284"/>
              </a:xfrm>
            </p:grpSpPr>
            <p:sp>
              <p:nvSpPr>
                <p:cNvPr id="463" name="Google Shape;463;p29"/>
                <p:cNvSpPr/>
                <p:nvPr/>
              </p:nvSpPr>
              <p:spPr>
                <a:xfrm>
                  <a:off x="4994072" y="4198065"/>
                  <a:ext cx="66654" cy="66633"/>
                </a:xfrm>
                <a:custGeom>
                  <a:rect b="b" l="l" r="r" t="t"/>
                  <a:pathLst>
                    <a:path extrusionOk="0" h="3192" w="3193">
                      <a:moveTo>
                        <a:pt x="1612" y="0"/>
                      </a:moveTo>
                      <a:cubicBezTo>
                        <a:pt x="730" y="0"/>
                        <a:pt x="1" y="730"/>
                        <a:pt x="1" y="1581"/>
                      </a:cubicBezTo>
                      <a:cubicBezTo>
                        <a:pt x="1" y="2462"/>
                        <a:pt x="730" y="3192"/>
                        <a:pt x="1612" y="3192"/>
                      </a:cubicBezTo>
                      <a:cubicBezTo>
                        <a:pt x="2463" y="3192"/>
                        <a:pt x="3193" y="2462"/>
                        <a:pt x="3193" y="1581"/>
                      </a:cubicBezTo>
                      <a:cubicBezTo>
                        <a:pt x="3193" y="730"/>
                        <a:pt x="2463" y="0"/>
                        <a:pt x="16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29"/>
                <p:cNvSpPr/>
                <p:nvPr/>
              </p:nvSpPr>
              <p:spPr>
                <a:xfrm>
                  <a:off x="5317678" y="4198065"/>
                  <a:ext cx="66654" cy="66633"/>
                </a:xfrm>
                <a:custGeom>
                  <a:rect b="b" l="l" r="r" t="t"/>
                  <a:pathLst>
                    <a:path extrusionOk="0" h="3192" w="3193">
                      <a:moveTo>
                        <a:pt x="1581" y="0"/>
                      </a:moveTo>
                      <a:cubicBezTo>
                        <a:pt x="730" y="0"/>
                        <a:pt x="1" y="730"/>
                        <a:pt x="1" y="1581"/>
                      </a:cubicBezTo>
                      <a:cubicBezTo>
                        <a:pt x="1" y="2462"/>
                        <a:pt x="730" y="3192"/>
                        <a:pt x="1581" y="3192"/>
                      </a:cubicBezTo>
                      <a:cubicBezTo>
                        <a:pt x="2463" y="3192"/>
                        <a:pt x="3192" y="2462"/>
                        <a:pt x="3192" y="1581"/>
                      </a:cubicBezTo>
                      <a:cubicBezTo>
                        <a:pt x="3192" y="730"/>
                        <a:pt x="2463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29"/>
                <p:cNvSpPr/>
                <p:nvPr/>
              </p:nvSpPr>
              <p:spPr>
                <a:xfrm>
                  <a:off x="5640658" y="4198065"/>
                  <a:ext cx="66633" cy="66633"/>
                </a:xfrm>
                <a:custGeom>
                  <a:rect b="b" l="l" r="r" t="t"/>
                  <a:pathLst>
                    <a:path extrusionOk="0" h="3192" w="3192">
                      <a:moveTo>
                        <a:pt x="1581" y="0"/>
                      </a:moveTo>
                      <a:cubicBezTo>
                        <a:pt x="699" y="0"/>
                        <a:pt x="0" y="730"/>
                        <a:pt x="0" y="1581"/>
                      </a:cubicBezTo>
                      <a:cubicBezTo>
                        <a:pt x="0" y="2462"/>
                        <a:pt x="699" y="3192"/>
                        <a:pt x="1581" y="3192"/>
                      </a:cubicBezTo>
                      <a:cubicBezTo>
                        <a:pt x="2462" y="3192"/>
                        <a:pt x="3192" y="2462"/>
                        <a:pt x="3192" y="1581"/>
                      </a:cubicBezTo>
                      <a:cubicBezTo>
                        <a:pt x="3192" y="730"/>
                        <a:pt x="2462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29"/>
                <p:cNvSpPr/>
                <p:nvPr/>
              </p:nvSpPr>
              <p:spPr>
                <a:xfrm>
                  <a:off x="4994072" y="4474076"/>
                  <a:ext cx="66654" cy="66633"/>
                </a:xfrm>
                <a:custGeom>
                  <a:rect b="b" l="l" r="r" t="t"/>
                  <a:pathLst>
                    <a:path extrusionOk="0" h="3192" w="3193">
                      <a:moveTo>
                        <a:pt x="1612" y="0"/>
                      </a:moveTo>
                      <a:cubicBezTo>
                        <a:pt x="730" y="0"/>
                        <a:pt x="1" y="730"/>
                        <a:pt x="1" y="1611"/>
                      </a:cubicBezTo>
                      <a:cubicBezTo>
                        <a:pt x="1" y="2462"/>
                        <a:pt x="730" y="3192"/>
                        <a:pt x="1612" y="3192"/>
                      </a:cubicBezTo>
                      <a:cubicBezTo>
                        <a:pt x="2463" y="3192"/>
                        <a:pt x="3193" y="2462"/>
                        <a:pt x="3193" y="1611"/>
                      </a:cubicBezTo>
                      <a:cubicBezTo>
                        <a:pt x="3193" y="730"/>
                        <a:pt x="2463" y="0"/>
                        <a:pt x="16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29"/>
                <p:cNvSpPr/>
                <p:nvPr/>
              </p:nvSpPr>
              <p:spPr>
                <a:xfrm>
                  <a:off x="5317678" y="4474076"/>
                  <a:ext cx="66654" cy="66633"/>
                </a:xfrm>
                <a:custGeom>
                  <a:rect b="b" l="l" r="r" t="t"/>
                  <a:pathLst>
                    <a:path extrusionOk="0" h="3192" w="3193">
                      <a:moveTo>
                        <a:pt x="1581" y="0"/>
                      </a:moveTo>
                      <a:cubicBezTo>
                        <a:pt x="730" y="0"/>
                        <a:pt x="1" y="730"/>
                        <a:pt x="1" y="1611"/>
                      </a:cubicBezTo>
                      <a:cubicBezTo>
                        <a:pt x="1" y="2462"/>
                        <a:pt x="730" y="3192"/>
                        <a:pt x="1581" y="3192"/>
                      </a:cubicBezTo>
                      <a:cubicBezTo>
                        <a:pt x="2463" y="3192"/>
                        <a:pt x="3192" y="2462"/>
                        <a:pt x="3192" y="1611"/>
                      </a:cubicBezTo>
                      <a:cubicBezTo>
                        <a:pt x="3192" y="730"/>
                        <a:pt x="2463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29"/>
                <p:cNvSpPr/>
                <p:nvPr/>
              </p:nvSpPr>
              <p:spPr>
                <a:xfrm>
                  <a:off x="5640658" y="4474076"/>
                  <a:ext cx="66633" cy="66633"/>
                </a:xfrm>
                <a:custGeom>
                  <a:rect b="b" l="l" r="r" t="t"/>
                  <a:pathLst>
                    <a:path extrusionOk="0" h="3192" w="3192">
                      <a:moveTo>
                        <a:pt x="1581" y="0"/>
                      </a:moveTo>
                      <a:cubicBezTo>
                        <a:pt x="699" y="0"/>
                        <a:pt x="0" y="730"/>
                        <a:pt x="0" y="1611"/>
                      </a:cubicBezTo>
                      <a:cubicBezTo>
                        <a:pt x="0" y="2462"/>
                        <a:pt x="699" y="3192"/>
                        <a:pt x="1581" y="3192"/>
                      </a:cubicBezTo>
                      <a:cubicBezTo>
                        <a:pt x="2462" y="3192"/>
                        <a:pt x="3192" y="2462"/>
                        <a:pt x="3192" y="1611"/>
                      </a:cubicBezTo>
                      <a:cubicBezTo>
                        <a:pt x="3192" y="730"/>
                        <a:pt x="2462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29"/>
                <p:cNvSpPr/>
                <p:nvPr/>
              </p:nvSpPr>
              <p:spPr>
                <a:xfrm>
                  <a:off x="5460443" y="4013425"/>
                  <a:ext cx="427061" cy="426414"/>
                </a:xfrm>
                <a:custGeom>
                  <a:rect b="b" l="l" r="r" t="t"/>
                  <a:pathLst>
                    <a:path extrusionOk="0" h="20427" w="20458">
                      <a:moveTo>
                        <a:pt x="10214" y="5563"/>
                      </a:moveTo>
                      <a:cubicBezTo>
                        <a:pt x="12767" y="5563"/>
                        <a:pt x="14864" y="7660"/>
                        <a:pt x="14864" y="10213"/>
                      </a:cubicBezTo>
                      <a:cubicBezTo>
                        <a:pt x="14864" y="12766"/>
                        <a:pt x="12767" y="14864"/>
                        <a:pt x="10214" y="14864"/>
                      </a:cubicBezTo>
                      <a:cubicBezTo>
                        <a:pt x="7691" y="14864"/>
                        <a:pt x="5594" y="12766"/>
                        <a:pt x="5594" y="10213"/>
                      </a:cubicBezTo>
                      <a:cubicBezTo>
                        <a:pt x="5594" y="7660"/>
                        <a:pt x="7691" y="5563"/>
                        <a:pt x="10214" y="5563"/>
                      </a:cubicBezTo>
                      <a:close/>
                      <a:moveTo>
                        <a:pt x="10214" y="0"/>
                      </a:moveTo>
                      <a:cubicBezTo>
                        <a:pt x="4591" y="0"/>
                        <a:pt x="1" y="4560"/>
                        <a:pt x="1" y="10213"/>
                      </a:cubicBezTo>
                      <a:cubicBezTo>
                        <a:pt x="1" y="15867"/>
                        <a:pt x="4560" y="20426"/>
                        <a:pt x="10214" y="20426"/>
                      </a:cubicBezTo>
                      <a:cubicBezTo>
                        <a:pt x="15837" y="20426"/>
                        <a:pt x="20457" y="15867"/>
                        <a:pt x="20457" y="10213"/>
                      </a:cubicBezTo>
                      <a:cubicBezTo>
                        <a:pt x="20457" y="4560"/>
                        <a:pt x="15837" y="0"/>
                        <a:pt x="102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0" name="Google Shape;470;p29"/>
              <p:cNvGrpSpPr/>
              <p:nvPr/>
            </p:nvGrpSpPr>
            <p:grpSpPr>
              <a:xfrm rot="10800000">
                <a:off x="-268056" y="3274334"/>
                <a:ext cx="994725" cy="1738650"/>
                <a:chOff x="2756000" y="88900"/>
                <a:chExt cx="994725" cy="1738650"/>
              </a:xfrm>
            </p:grpSpPr>
            <p:sp>
              <p:nvSpPr>
                <p:cNvPr id="471" name="Google Shape;471;p29"/>
                <p:cNvSpPr/>
                <p:nvPr/>
              </p:nvSpPr>
              <p:spPr>
                <a:xfrm>
                  <a:off x="2756000" y="88900"/>
                  <a:ext cx="869350" cy="1738650"/>
                </a:xfrm>
                <a:custGeom>
                  <a:rect b="b" l="l" r="r" t="t"/>
                  <a:pathLst>
                    <a:path extrusionOk="0" h="69546" w="34774">
                      <a:moveTo>
                        <a:pt x="34774" y="1"/>
                      </a:moveTo>
                      <a:cubicBezTo>
                        <a:pt x="15594" y="1"/>
                        <a:pt x="1" y="15594"/>
                        <a:pt x="1" y="34773"/>
                      </a:cubicBezTo>
                      <a:cubicBezTo>
                        <a:pt x="1" y="53953"/>
                        <a:pt x="15624" y="69546"/>
                        <a:pt x="34774" y="69546"/>
                      </a:cubicBezTo>
                      <a:lnTo>
                        <a:pt x="34774" y="57752"/>
                      </a:lnTo>
                      <a:cubicBezTo>
                        <a:pt x="22068" y="57752"/>
                        <a:pt x="11795" y="47418"/>
                        <a:pt x="11795" y="34773"/>
                      </a:cubicBezTo>
                      <a:cubicBezTo>
                        <a:pt x="11795" y="22129"/>
                        <a:pt x="22068" y="11794"/>
                        <a:pt x="34774" y="11794"/>
                      </a:cubicBezTo>
                      <a:lnTo>
                        <a:pt x="347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29"/>
                <p:cNvSpPr/>
                <p:nvPr/>
              </p:nvSpPr>
              <p:spPr>
                <a:xfrm>
                  <a:off x="2881400" y="88900"/>
                  <a:ext cx="869325" cy="1738650"/>
                </a:xfrm>
                <a:custGeom>
                  <a:rect b="b" l="l" r="r" t="t"/>
                  <a:pathLst>
                    <a:path extrusionOk="0" fill="none" h="69546" w="34773">
                      <a:moveTo>
                        <a:pt x="34773" y="1"/>
                      </a:moveTo>
                      <a:lnTo>
                        <a:pt x="34773" y="11794"/>
                      </a:lnTo>
                      <a:cubicBezTo>
                        <a:pt x="22098" y="11794"/>
                        <a:pt x="11794" y="22098"/>
                        <a:pt x="11794" y="34773"/>
                      </a:cubicBezTo>
                      <a:cubicBezTo>
                        <a:pt x="11794" y="47478"/>
                        <a:pt x="22068" y="57752"/>
                        <a:pt x="34773" y="57752"/>
                      </a:cubicBezTo>
                      <a:lnTo>
                        <a:pt x="34773" y="69546"/>
                      </a:lnTo>
                      <a:cubicBezTo>
                        <a:pt x="15624" y="69546"/>
                        <a:pt x="0" y="53953"/>
                        <a:pt x="0" y="34773"/>
                      </a:cubicBezTo>
                      <a:cubicBezTo>
                        <a:pt x="0" y="15594"/>
                        <a:pt x="15624" y="1"/>
                        <a:pt x="34773" y="1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3" name="Google Shape;473;p29"/>
              <p:cNvGrpSpPr/>
              <p:nvPr/>
            </p:nvGrpSpPr>
            <p:grpSpPr>
              <a:xfrm flipH="1" rot="-5400000">
                <a:off x="8303613" y="515834"/>
                <a:ext cx="1010248" cy="413533"/>
                <a:chOff x="5337014" y="2230182"/>
                <a:chExt cx="913425" cy="373900"/>
              </a:xfrm>
            </p:grpSpPr>
            <p:sp>
              <p:nvSpPr>
                <p:cNvPr id="474" name="Google Shape;474;p29"/>
                <p:cNvSpPr/>
                <p:nvPr/>
              </p:nvSpPr>
              <p:spPr>
                <a:xfrm>
                  <a:off x="5337014" y="2230182"/>
                  <a:ext cx="374650" cy="373900"/>
                </a:xfrm>
                <a:custGeom>
                  <a:rect b="b" l="l" r="r" t="t"/>
                  <a:pathLst>
                    <a:path extrusionOk="0" h="14956" w="14986">
                      <a:moveTo>
                        <a:pt x="6141" y="1"/>
                      </a:moveTo>
                      <a:lnTo>
                        <a:pt x="6141" y="4225"/>
                      </a:lnTo>
                      <a:lnTo>
                        <a:pt x="3162" y="1247"/>
                      </a:lnTo>
                      <a:lnTo>
                        <a:pt x="1217" y="3162"/>
                      </a:lnTo>
                      <a:lnTo>
                        <a:pt x="4226" y="6110"/>
                      </a:lnTo>
                      <a:lnTo>
                        <a:pt x="1" y="6110"/>
                      </a:lnTo>
                      <a:lnTo>
                        <a:pt x="1" y="8846"/>
                      </a:lnTo>
                      <a:lnTo>
                        <a:pt x="4226" y="8846"/>
                      </a:lnTo>
                      <a:lnTo>
                        <a:pt x="1217" y="11824"/>
                      </a:lnTo>
                      <a:lnTo>
                        <a:pt x="3162" y="13739"/>
                      </a:lnTo>
                      <a:lnTo>
                        <a:pt x="6141" y="10791"/>
                      </a:lnTo>
                      <a:lnTo>
                        <a:pt x="6141" y="14955"/>
                      </a:lnTo>
                      <a:lnTo>
                        <a:pt x="8876" y="14955"/>
                      </a:lnTo>
                      <a:lnTo>
                        <a:pt x="8876" y="10791"/>
                      </a:lnTo>
                      <a:lnTo>
                        <a:pt x="11825" y="13739"/>
                      </a:lnTo>
                      <a:lnTo>
                        <a:pt x="13770" y="11824"/>
                      </a:lnTo>
                      <a:lnTo>
                        <a:pt x="10791" y="8846"/>
                      </a:lnTo>
                      <a:lnTo>
                        <a:pt x="14986" y="8846"/>
                      </a:lnTo>
                      <a:lnTo>
                        <a:pt x="14986" y="6110"/>
                      </a:lnTo>
                      <a:lnTo>
                        <a:pt x="10791" y="6110"/>
                      </a:lnTo>
                      <a:lnTo>
                        <a:pt x="13770" y="3162"/>
                      </a:lnTo>
                      <a:lnTo>
                        <a:pt x="11825" y="1247"/>
                      </a:lnTo>
                      <a:lnTo>
                        <a:pt x="8876" y="4225"/>
                      </a:lnTo>
                      <a:lnTo>
                        <a:pt x="88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29"/>
                <p:cNvSpPr/>
                <p:nvPr/>
              </p:nvSpPr>
              <p:spPr>
                <a:xfrm>
                  <a:off x="5875789" y="2230182"/>
                  <a:ext cx="374650" cy="373900"/>
                </a:xfrm>
                <a:custGeom>
                  <a:rect b="b" l="l" r="r" t="t"/>
                  <a:pathLst>
                    <a:path extrusionOk="0" h="14956" w="14986">
                      <a:moveTo>
                        <a:pt x="6110" y="1"/>
                      </a:moveTo>
                      <a:lnTo>
                        <a:pt x="6110" y="4225"/>
                      </a:lnTo>
                      <a:lnTo>
                        <a:pt x="3161" y="1247"/>
                      </a:lnTo>
                      <a:lnTo>
                        <a:pt x="1216" y="3162"/>
                      </a:lnTo>
                      <a:lnTo>
                        <a:pt x="4195" y="6110"/>
                      </a:lnTo>
                      <a:lnTo>
                        <a:pt x="0" y="6110"/>
                      </a:lnTo>
                      <a:lnTo>
                        <a:pt x="0" y="8846"/>
                      </a:lnTo>
                      <a:lnTo>
                        <a:pt x="4195" y="8846"/>
                      </a:lnTo>
                      <a:lnTo>
                        <a:pt x="1216" y="11824"/>
                      </a:lnTo>
                      <a:lnTo>
                        <a:pt x="3161" y="13739"/>
                      </a:lnTo>
                      <a:lnTo>
                        <a:pt x="6110" y="10791"/>
                      </a:lnTo>
                      <a:lnTo>
                        <a:pt x="6110" y="14955"/>
                      </a:lnTo>
                      <a:lnTo>
                        <a:pt x="8845" y="14955"/>
                      </a:lnTo>
                      <a:lnTo>
                        <a:pt x="8845" y="10791"/>
                      </a:lnTo>
                      <a:lnTo>
                        <a:pt x="11824" y="13739"/>
                      </a:lnTo>
                      <a:lnTo>
                        <a:pt x="13770" y="11824"/>
                      </a:lnTo>
                      <a:lnTo>
                        <a:pt x="10791" y="8846"/>
                      </a:lnTo>
                      <a:lnTo>
                        <a:pt x="14985" y="8846"/>
                      </a:lnTo>
                      <a:lnTo>
                        <a:pt x="14985" y="6110"/>
                      </a:lnTo>
                      <a:lnTo>
                        <a:pt x="10791" y="6110"/>
                      </a:lnTo>
                      <a:lnTo>
                        <a:pt x="13770" y="3162"/>
                      </a:lnTo>
                      <a:lnTo>
                        <a:pt x="11824" y="1247"/>
                      </a:lnTo>
                      <a:lnTo>
                        <a:pt x="8845" y="4225"/>
                      </a:lnTo>
                      <a:lnTo>
                        <a:pt x="884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76" name="Google Shape;476;p29"/>
            <p:cNvGrpSpPr/>
            <p:nvPr/>
          </p:nvGrpSpPr>
          <p:grpSpPr>
            <a:xfrm>
              <a:off x="976625" y="4755838"/>
              <a:ext cx="938475" cy="221925"/>
              <a:chOff x="1502200" y="2534225"/>
              <a:chExt cx="938475" cy="221925"/>
            </a:xfrm>
          </p:grpSpPr>
          <p:sp>
            <p:nvSpPr>
              <p:cNvPr id="477" name="Google Shape;477;p29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rect b="b" l="l" r="r" t="t"/>
                <a:pathLst>
                  <a:path extrusionOk="0" h="1460" w="37539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rect b="b" l="l" r="r" t="t"/>
                <a:pathLst>
                  <a:path extrusionOk="0" h="1490" w="37539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rect b="b" l="l" r="r" t="t"/>
                <a:pathLst>
                  <a:path extrusionOk="0" h="1491" w="37539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0" name="Google Shape;48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bg>
      <p:bgPr>
        <a:solidFill>
          <a:schemeClr val="lt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0"/>
          <p:cNvGrpSpPr/>
          <p:nvPr/>
        </p:nvGrpSpPr>
        <p:grpSpPr>
          <a:xfrm>
            <a:off x="244572" y="-949909"/>
            <a:ext cx="8899651" cy="6791638"/>
            <a:chOff x="244572" y="-949909"/>
            <a:chExt cx="8899651" cy="6791638"/>
          </a:xfrm>
        </p:grpSpPr>
        <p:grpSp>
          <p:nvGrpSpPr>
            <p:cNvPr id="483" name="Google Shape;483;p30"/>
            <p:cNvGrpSpPr/>
            <p:nvPr/>
          </p:nvGrpSpPr>
          <p:grpSpPr>
            <a:xfrm>
              <a:off x="7429264" y="-949909"/>
              <a:ext cx="994725" cy="1738650"/>
              <a:chOff x="2756000" y="88900"/>
              <a:chExt cx="994725" cy="1738650"/>
            </a:xfrm>
          </p:grpSpPr>
          <p:sp>
            <p:nvSpPr>
              <p:cNvPr id="484" name="Google Shape;484;p30"/>
              <p:cNvSpPr/>
              <p:nvPr/>
            </p:nvSpPr>
            <p:spPr>
              <a:xfrm>
                <a:off x="2756000" y="88900"/>
                <a:ext cx="869350" cy="1738650"/>
              </a:xfrm>
              <a:custGeom>
                <a:rect b="b" l="l" r="r" t="t"/>
                <a:pathLst>
                  <a:path extrusionOk="0" h="69546" w="34774">
                    <a:moveTo>
                      <a:pt x="34774" y="1"/>
                    </a:moveTo>
                    <a:cubicBezTo>
                      <a:pt x="15594" y="1"/>
                      <a:pt x="1" y="15594"/>
                      <a:pt x="1" y="34773"/>
                    </a:cubicBezTo>
                    <a:cubicBezTo>
                      <a:pt x="1" y="53953"/>
                      <a:pt x="15624" y="69546"/>
                      <a:pt x="34774" y="69546"/>
                    </a:cubicBezTo>
                    <a:lnTo>
                      <a:pt x="34774" y="57752"/>
                    </a:lnTo>
                    <a:cubicBezTo>
                      <a:pt x="22068" y="57752"/>
                      <a:pt x="11795" y="47418"/>
                      <a:pt x="11795" y="34773"/>
                    </a:cubicBezTo>
                    <a:cubicBezTo>
                      <a:pt x="11795" y="22129"/>
                      <a:pt x="22068" y="11794"/>
                      <a:pt x="34774" y="11794"/>
                    </a:cubicBezTo>
                    <a:lnTo>
                      <a:pt x="34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0"/>
              <p:cNvSpPr/>
              <p:nvPr/>
            </p:nvSpPr>
            <p:spPr>
              <a:xfrm>
                <a:off x="2881400" y="88900"/>
                <a:ext cx="869325" cy="1738650"/>
              </a:xfrm>
              <a:custGeom>
                <a:rect b="b" l="l" r="r" t="t"/>
                <a:pathLst>
                  <a:path extrusionOk="0" fill="none" h="69546" w="34773">
                    <a:moveTo>
                      <a:pt x="34773" y="1"/>
                    </a:moveTo>
                    <a:lnTo>
                      <a:pt x="34773" y="11794"/>
                    </a:lnTo>
                    <a:cubicBezTo>
                      <a:pt x="22098" y="11794"/>
                      <a:pt x="11794" y="22098"/>
                      <a:pt x="11794" y="34773"/>
                    </a:cubicBezTo>
                    <a:cubicBezTo>
                      <a:pt x="11794" y="47478"/>
                      <a:pt x="22068" y="57752"/>
                      <a:pt x="34773" y="57752"/>
                    </a:cubicBezTo>
                    <a:lnTo>
                      <a:pt x="34773" y="69546"/>
                    </a:lnTo>
                    <a:cubicBezTo>
                      <a:pt x="15624" y="69546"/>
                      <a:pt x="0" y="53953"/>
                      <a:pt x="0" y="34773"/>
                    </a:cubicBezTo>
                    <a:cubicBezTo>
                      <a:pt x="0" y="15594"/>
                      <a:pt x="15624" y="1"/>
                      <a:pt x="3477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6" name="Google Shape;486;p30"/>
            <p:cNvSpPr/>
            <p:nvPr/>
          </p:nvSpPr>
          <p:spPr>
            <a:xfrm flipH="1">
              <a:off x="8701285" y="3578704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0"/>
            <p:cNvSpPr/>
            <p:nvPr/>
          </p:nvSpPr>
          <p:spPr>
            <a:xfrm flipH="1">
              <a:off x="6518105" y="4437122"/>
              <a:ext cx="1406015" cy="1404607"/>
            </a:xfrm>
            <a:custGeom>
              <a:rect b="b" l="l" r="r" t="t"/>
              <a:pathLst>
                <a:path extrusionOk="0" fill="none" h="29941" w="29971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 flipH="1">
              <a:off x="8544065" y="2858737"/>
              <a:ext cx="283726" cy="283752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9" name="Google Shape;489;p30"/>
            <p:cNvGrpSpPr/>
            <p:nvPr/>
          </p:nvGrpSpPr>
          <p:grpSpPr>
            <a:xfrm flipH="1">
              <a:off x="509883" y="291975"/>
              <a:ext cx="420225" cy="409303"/>
              <a:chOff x="6318400" y="3461300"/>
              <a:chExt cx="379950" cy="370075"/>
            </a:xfrm>
          </p:grpSpPr>
          <p:sp>
            <p:nvSpPr>
              <p:cNvPr id="490" name="Google Shape;490;p30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0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0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0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rect b="b" l="l" r="r" t="t"/>
                <a:pathLst>
                  <a:path extrusionOk="0" h="1915" w="1885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0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30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" name="Google Shape;499;p30"/>
            <p:cNvGrpSpPr/>
            <p:nvPr/>
          </p:nvGrpSpPr>
          <p:grpSpPr>
            <a:xfrm flipH="1">
              <a:off x="244572" y="4268175"/>
              <a:ext cx="893432" cy="527284"/>
              <a:chOff x="4994072" y="4013425"/>
              <a:chExt cx="893432" cy="527284"/>
            </a:xfrm>
          </p:grpSpPr>
          <p:sp>
            <p:nvSpPr>
              <p:cNvPr id="500" name="Google Shape;500;p30"/>
              <p:cNvSpPr/>
              <p:nvPr/>
            </p:nvSpPr>
            <p:spPr>
              <a:xfrm>
                <a:off x="4994072" y="4198065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612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58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30"/>
              <p:cNvSpPr/>
              <p:nvPr/>
            </p:nvSpPr>
            <p:spPr>
              <a:xfrm>
                <a:off x="5317678" y="4198065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581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58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30"/>
              <p:cNvSpPr/>
              <p:nvPr/>
            </p:nvSpPr>
            <p:spPr>
              <a:xfrm>
                <a:off x="5640658" y="4198065"/>
                <a:ext cx="66633" cy="66633"/>
              </a:xfrm>
              <a:custGeom>
                <a:rect b="b" l="l" r="r" t="t"/>
                <a:pathLst>
                  <a:path extrusionOk="0" h="3192" w="3192">
                    <a:moveTo>
                      <a:pt x="1581" y="0"/>
                    </a:moveTo>
                    <a:cubicBezTo>
                      <a:pt x="699" y="0"/>
                      <a:pt x="0" y="730"/>
                      <a:pt x="0" y="158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58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0"/>
              <p:cNvSpPr/>
              <p:nvPr/>
            </p:nvSpPr>
            <p:spPr>
              <a:xfrm>
                <a:off x="4994072" y="4474076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612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61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>
                <a:off x="5317678" y="4474076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581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61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>
                <a:off x="5640658" y="4474076"/>
                <a:ext cx="66633" cy="66633"/>
              </a:xfrm>
              <a:custGeom>
                <a:rect b="b" l="l" r="r" t="t"/>
                <a:pathLst>
                  <a:path extrusionOk="0" h="3192" w="3192">
                    <a:moveTo>
                      <a:pt x="1581" y="0"/>
                    </a:moveTo>
                    <a:cubicBezTo>
                      <a:pt x="699" y="0"/>
                      <a:pt x="0" y="730"/>
                      <a:pt x="0" y="161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61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5460443" y="4013425"/>
                <a:ext cx="427061" cy="426414"/>
              </a:xfrm>
              <a:custGeom>
                <a:rect b="b" l="l" r="r" t="t"/>
                <a:pathLst>
                  <a:path extrusionOk="0" h="20427" w="20458">
                    <a:moveTo>
                      <a:pt x="10214" y="5563"/>
                    </a:moveTo>
                    <a:cubicBezTo>
                      <a:pt x="12767" y="5563"/>
                      <a:pt x="14864" y="7660"/>
                      <a:pt x="14864" y="10213"/>
                    </a:cubicBezTo>
                    <a:cubicBezTo>
                      <a:pt x="14864" y="12766"/>
                      <a:pt x="12767" y="14864"/>
                      <a:pt x="10214" y="14864"/>
                    </a:cubicBezTo>
                    <a:cubicBezTo>
                      <a:pt x="7691" y="14864"/>
                      <a:pt x="5594" y="12766"/>
                      <a:pt x="5594" y="10213"/>
                    </a:cubicBezTo>
                    <a:cubicBezTo>
                      <a:pt x="5594" y="7660"/>
                      <a:pt x="7691" y="5563"/>
                      <a:pt x="10214" y="556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13"/>
                    </a:cubicBezTo>
                    <a:cubicBezTo>
                      <a:pt x="1" y="15867"/>
                      <a:pt x="4560" y="20426"/>
                      <a:pt x="10214" y="20426"/>
                    </a:cubicBezTo>
                    <a:cubicBezTo>
                      <a:pt x="15837" y="20426"/>
                      <a:pt x="20457" y="15867"/>
                      <a:pt x="20457" y="10213"/>
                    </a:cubicBezTo>
                    <a:cubicBezTo>
                      <a:pt x="20457" y="4560"/>
                      <a:pt x="15837" y="0"/>
                      <a:pt x="10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7" name="Google Shape;507;p30"/>
          <p:cNvSpPr txBox="1"/>
          <p:nvPr>
            <p:ph type="title"/>
          </p:nvPr>
        </p:nvSpPr>
        <p:spPr>
          <a:xfrm>
            <a:off x="5344050" y="1669250"/>
            <a:ext cx="2784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8" name="Google Shape;508;p30"/>
          <p:cNvSpPr txBox="1"/>
          <p:nvPr>
            <p:ph idx="1" type="subTitle"/>
          </p:nvPr>
        </p:nvSpPr>
        <p:spPr>
          <a:xfrm>
            <a:off x="5344050" y="2387350"/>
            <a:ext cx="27843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2"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1"/>
          <p:cNvSpPr txBox="1"/>
          <p:nvPr>
            <p:ph type="title"/>
          </p:nvPr>
        </p:nvSpPr>
        <p:spPr>
          <a:xfrm>
            <a:off x="1354399" y="1707425"/>
            <a:ext cx="28146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2" name="Google Shape;512;p31"/>
          <p:cNvSpPr txBox="1"/>
          <p:nvPr>
            <p:ph idx="1" type="subTitle"/>
          </p:nvPr>
        </p:nvSpPr>
        <p:spPr>
          <a:xfrm>
            <a:off x="1354375" y="2420175"/>
            <a:ext cx="28146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13" name="Google Shape;513;p31"/>
          <p:cNvGrpSpPr/>
          <p:nvPr/>
        </p:nvGrpSpPr>
        <p:grpSpPr>
          <a:xfrm>
            <a:off x="9" y="8"/>
            <a:ext cx="9025911" cy="5022880"/>
            <a:chOff x="9" y="8"/>
            <a:chExt cx="9025911" cy="5022880"/>
          </a:xfrm>
        </p:grpSpPr>
        <p:grpSp>
          <p:nvGrpSpPr>
            <p:cNvPr id="514" name="Google Shape;514;p31"/>
            <p:cNvGrpSpPr/>
            <p:nvPr/>
          </p:nvGrpSpPr>
          <p:grpSpPr>
            <a:xfrm flipH="1">
              <a:off x="9" y="120617"/>
              <a:ext cx="2188924" cy="4902270"/>
              <a:chOff x="5337014" y="2025850"/>
              <a:chExt cx="1979136" cy="4432432"/>
            </a:xfrm>
          </p:grpSpPr>
          <p:grpSp>
            <p:nvGrpSpPr>
              <p:cNvPr id="515" name="Google Shape;515;p31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516" name="Google Shape;516;p31"/>
                <p:cNvSpPr/>
                <p:nvPr/>
              </p:nvSpPr>
              <p:spPr>
                <a:xfrm>
                  <a:off x="6737850" y="2402000"/>
                  <a:ext cx="578300" cy="250800"/>
                </a:xfrm>
                <a:custGeom>
                  <a:rect b="b" l="l" r="r" t="t"/>
                  <a:pathLst>
                    <a:path extrusionOk="0" h="10032" w="23132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31"/>
                <p:cNvSpPr/>
                <p:nvPr/>
              </p:nvSpPr>
              <p:spPr>
                <a:xfrm>
                  <a:off x="6969625" y="2025850"/>
                  <a:ext cx="346525" cy="376175"/>
                </a:xfrm>
                <a:custGeom>
                  <a:rect b="b" l="l" r="r" t="t"/>
                  <a:pathLst>
                    <a:path extrusionOk="0" h="15047" w="13861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31"/>
                <p:cNvSpPr/>
                <p:nvPr/>
              </p:nvSpPr>
              <p:spPr>
                <a:xfrm>
                  <a:off x="6737850" y="2721925"/>
                  <a:ext cx="578300" cy="626925"/>
                </a:xfrm>
                <a:custGeom>
                  <a:rect b="b" l="l" r="r" t="t"/>
                  <a:pathLst>
                    <a:path extrusionOk="0" h="25077" w="23132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31"/>
                <p:cNvSpPr/>
                <p:nvPr/>
              </p:nvSpPr>
              <p:spPr>
                <a:xfrm>
                  <a:off x="6737850" y="3417225"/>
                  <a:ext cx="578300" cy="628450"/>
                </a:xfrm>
                <a:custGeom>
                  <a:rect b="b" l="l" r="r" t="t"/>
                  <a:pathLst>
                    <a:path extrusionOk="0" h="25138" w="23132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20" name="Google Shape;520;p31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" name="Google Shape;524;p31"/>
            <p:cNvSpPr/>
            <p:nvPr/>
          </p:nvSpPr>
          <p:spPr>
            <a:xfrm flipH="1">
              <a:off x="7680575" y="438950"/>
              <a:ext cx="271300" cy="271325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1"/>
            <p:cNvSpPr/>
            <p:nvPr/>
          </p:nvSpPr>
          <p:spPr>
            <a:xfrm rot="5400000">
              <a:off x="8361553" y="-221421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" name="Google Shape;526;p31"/>
            <p:cNvGrpSpPr/>
            <p:nvPr/>
          </p:nvGrpSpPr>
          <p:grpSpPr>
            <a:xfrm flipH="1">
              <a:off x="8042051" y="4329538"/>
              <a:ext cx="951560" cy="567450"/>
              <a:chOff x="4029409" y="69738"/>
              <a:chExt cx="951560" cy="567450"/>
            </a:xfrm>
          </p:grpSpPr>
          <p:sp>
            <p:nvSpPr>
              <p:cNvPr id="527" name="Google Shape;527;p31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9" name="Google Shape;52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32"/>
          <p:cNvGrpSpPr/>
          <p:nvPr/>
        </p:nvGrpSpPr>
        <p:grpSpPr>
          <a:xfrm flipH="1">
            <a:off x="-852" y="-7087"/>
            <a:ext cx="9022322" cy="5151477"/>
            <a:chOff x="121908" y="-21276"/>
            <a:chExt cx="9022322" cy="5151477"/>
          </a:xfrm>
        </p:grpSpPr>
        <p:grpSp>
          <p:nvGrpSpPr>
            <p:cNvPr id="532" name="Google Shape;532;p32"/>
            <p:cNvGrpSpPr/>
            <p:nvPr/>
          </p:nvGrpSpPr>
          <p:grpSpPr>
            <a:xfrm flipH="1" rot="10800000">
              <a:off x="8203755" y="359806"/>
              <a:ext cx="940475" cy="4770395"/>
              <a:chOff x="6465811" y="2025850"/>
              <a:chExt cx="850339" cy="4313196"/>
            </a:xfrm>
          </p:grpSpPr>
          <p:grpSp>
            <p:nvGrpSpPr>
              <p:cNvPr id="533" name="Google Shape;533;p32"/>
              <p:cNvGrpSpPr/>
              <p:nvPr/>
            </p:nvGrpSpPr>
            <p:grpSpPr>
              <a:xfrm>
                <a:off x="6737850" y="2025850"/>
                <a:ext cx="578300" cy="1323750"/>
                <a:chOff x="6737850" y="2025850"/>
                <a:chExt cx="578300" cy="1323750"/>
              </a:xfrm>
            </p:grpSpPr>
            <p:sp>
              <p:nvSpPr>
                <p:cNvPr id="534" name="Google Shape;534;p32"/>
                <p:cNvSpPr/>
                <p:nvPr/>
              </p:nvSpPr>
              <p:spPr>
                <a:xfrm flipH="1" rot="10800000">
                  <a:off x="6737850" y="2722675"/>
                  <a:ext cx="578300" cy="626925"/>
                </a:xfrm>
                <a:custGeom>
                  <a:rect b="b" l="l" r="r" t="t"/>
                  <a:pathLst>
                    <a:path extrusionOk="0" h="25077" w="23132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32"/>
                <p:cNvSpPr/>
                <p:nvPr/>
              </p:nvSpPr>
              <p:spPr>
                <a:xfrm flipH="1" rot="10800000">
                  <a:off x="6737850" y="2025850"/>
                  <a:ext cx="578300" cy="628450"/>
                </a:xfrm>
                <a:custGeom>
                  <a:rect b="b" l="l" r="r" t="t"/>
                  <a:pathLst>
                    <a:path extrusionOk="0" h="25138" w="23132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6" name="Google Shape;536;p32"/>
              <p:cNvSpPr/>
              <p:nvPr/>
            </p:nvSpPr>
            <p:spPr>
              <a:xfrm>
                <a:off x="6737855" y="5555571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2"/>
              <p:cNvSpPr/>
              <p:nvPr/>
            </p:nvSpPr>
            <p:spPr>
              <a:xfrm>
                <a:off x="6465811" y="6066996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8" name="Google Shape;538;p32"/>
            <p:cNvGrpSpPr/>
            <p:nvPr/>
          </p:nvGrpSpPr>
          <p:grpSpPr>
            <a:xfrm flipH="1" rot="-5400000">
              <a:off x="-176449" y="4243762"/>
              <a:ext cx="1010248" cy="413533"/>
              <a:chOff x="5337014" y="2230182"/>
              <a:chExt cx="913425" cy="373900"/>
            </a:xfrm>
          </p:grpSpPr>
          <p:sp>
            <p:nvSpPr>
              <p:cNvPr id="539" name="Google Shape;539;p32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2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1" name="Google Shape;541;p32"/>
            <p:cNvSpPr/>
            <p:nvPr/>
          </p:nvSpPr>
          <p:spPr>
            <a:xfrm flipH="1">
              <a:off x="344875" y="438950"/>
              <a:ext cx="271300" cy="271325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 rot="5400000">
              <a:off x="1025853" y="-242705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3" name="Google Shape;543;p32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4" name="Google Shape;54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bg>
      <p:bgPr>
        <a:solidFill>
          <a:schemeClr val="lt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3"/>
          <p:cNvGrpSpPr/>
          <p:nvPr/>
        </p:nvGrpSpPr>
        <p:grpSpPr>
          <a:xfrm>
            <a:off x="125290" y="141991"/>
            <a:ext cx="8928376" cy="5422255"/>
            <a:chOff x="125288" y="141991"/>
            <a:chExt cx="8928377" cy="5422255"/>
          </a:xfrm>
        </p:grpSpPr>
        <p:grpSp>
          <p:nvGrpSpPr>
            <p:cNvPr id="547" name="Google Shape;547;p33"/>
            <p:cNvGrpSpPr/>
            <p:nvPr/>
          </p:nvGrpSpPr>
          <p:grpSpPr>
            <a:xfrm>
              <a:off x="8160233" y="141991"/>
              <a:ext cx="893432" cy="527284"/>
              <a:chOff x="4994072" y="4013425"/>
              <a:chExt cx="893432" cy="527284"/>
            </a:xfrm>
          </p:grpSpPr>
          <p:sp>
            <p:nvSpPr>
              <p:cNvPr id="548" name="Google Shape;548;p33"/>
              <p:cNvSpPr/>
              <p:nvPr/>
            </p:nvSpPr>
            <p:spPr>
              <a:xfrm>
                <a:off x="4994072" y="4198065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612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58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5317678" y="4198065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581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58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5640658" y="4198065"/>
                <a:ext cx="66633" cy="66633"/>
              </a:xfrm>
              <a:custGeom>
                <a:rect b="b" l="l" r="r" t="t"/>
                <a:pathLst>
                  <a:path extrusionOk="0" h="3192" w="3192">
                    <a:moveTo>
                      <a:pt x="1581" y="0"/>
                    </a:moveTo>
                    <a:cubicBezTo>
                      <a:pt x="699" y="0"/>
                      <a:pt x="0" y="730"/>
                      <a:pt x="0" y="158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58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4994072" y="4474076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612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61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5317678" y="4474076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581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61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5640658" y="4474076"/>
                <a:ext cx="66633" cy="66633"/>
              </a:xfrm>
              <a:custGeom>
                <a:rect b="b" l="l" r="r" t="t"/>
                <a:pathLst>
                  <a:path extrusionOk="0" h="3192" w="3192">
                    <a:moveTo>
                      <a:pt x="1581" y="0"/>
                    </a:moveTo>
                    <a:cubicBezTo>
                      <a:pt x="699" y="0"/>
                      <a:pt x="0" y="730"/>
                      <a:pt x="0" y="161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61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5460443" y="4013425"/>
                <a:ext cx="427061" cy="426414"/>
              </a:xfrm>
              <a:custGeom>
                <a:rect b="b" l="l" r="r" t="t"/>
                <a:pathLst>
                  <a:path extrusionOk="0" h="20427" w="20458">
                    <a:moveTo>
                      <a:pt x="10214" y="5563"/>
                    </a:moveTo>
                    <a:cubicBezTo>
                      <a:pt x="12767" y="5563"/>
                      <a:pt x="14864" y="7660"/>
                      <a:pt x="14864" y="10213"/>
                    </a:cubicBezTo>
                    <a:cubicBezTo>
                      <a:pt x="14864" y="12766"/>
                      <a:pt x="12767" y="14864"/>
                      <a:pt x="10214" y="14864"/>
                    </a:cubicBezTo>
                    <a:cubicBezTo>
                      <a:pt x="7691" y="14864"/>
                      <a:pt x="5594" y="12766"/>
                      <a:pt x="5594" y="10213"/>
                    </a:cubicBezTo>
                    <a:cubicBezTo>
                      <a:pt x="5594" y="7660"/>
                      <a:pt x="7691" y="5563"/>
                      <a:pt x="10214" y="556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13"/>
                    </a:cubicBezTo>
                    <a:cubicBezTo>
                      <a:pt x="1" y="15867"/>
                      <a:pt x="4560" y="20426"/>
                      <a:pt x="10214" y="20426"/>
                    </a:cubicBezTo>
                    <a:cubicBezTo>
                      <a:pt x="15837" y="20426"/>
                      <a:pt x="20457" y="15867"/>
                      <a:pt x="20457" y="10213"/>
                    </a:cubicBezTo>
                    <a:cubicBezTo>
                      <a:pt x="20457" y="4560"/>
                      <a:pt x="15837" y="0"/>
                      <a:pt x="10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5" name="Google Shape;555;p33"/>
            <p:cNvGrpSpPr/>
            <p:nvPr/>
          </p:nvGrpSpPr>
          <p:grpSpPr>
            <a:xfrm flipH="1" rot="-5400000">
              <a:off x="7057323" y="4197559"/>
              <a:ext cx="994725" cy="1738650"/>
              <a:chOff x="2756000" y="88900"/>
              <a:chExt cx="994725" cy="1738650"/>
            </a:xfrm>
          </p:grpSpPr>
          <p:sp>
            <p:nvSpPr>
              <p:cNvPr id="556" name="Google Shape;556;p33"/>
              <p:cNvSpPr/>
              <p:nvPr/>
            </p:nvSpPr>
            <p:spPr>
              <a:xfrm>
                <a:off x="2756000" y="88900"/>
                <a:ext cx="869350" cy="1738650"/>
              </a:xfrm>
              <a:custGeom>
                <a:rect b="b" l="l" r="r" t="t"/>
                <a:pathLst>
                  <a:path extrusionOk="0" h="69546" w="34774">
                    <a:moveTo>
                      <a:pt x="34774" y="1"/>
                    </a:moveTo>
                    <a:cubicBezTo>
                      <a:pt x="15594" y="1"/>
                      <a:pt x="1" y="15594"/>
                      <a:pt x="1" y="34773"/>
                    </a:cubicBezTo>
                    <a:cubicBezTo>
                      <a:pt x="1" y="53953"/>
                      <a:pt x="15624" y="69546"/>
                      <a:pt x="34774" y="69546"/>
                    </a:cubicBezTo>
                    <a:lnTo>
                      <a:pt x="34774" y="57752"/>
                    </a:lnTo>
                    <a:cubicBezTo>
                      <a:pt x="22068" y="57752"/>
                      <a:pt x="11795" y="47418"/>
                      <a:pt x="11795" y="34773"/>
                    </a:cubicBezTo>
                    <a:cubicBezTo>
                      <a:pt x="11795" y="22129"/>
                      <a:pt x="22068" y="11794"/>
                      <a:pt x="34774" y="11794"/>
                    </a:cubicBezTo>
                    <a:lnTo>
                      <a:pt x="34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2881400" y="88900"/>
                <a:ext cx="869325" cy="1738650"/>
              </a:xfrm>
              <a:custGeom>
                <a:rect b="b" l="l" r="r" t="t"/>
                <a:pathLst>
                  <a:path extrusionOk="0" fill="none" h="69546" w="34773">
                    <a:moveTo>
                      <a:pt x="34773" y="1"/>
                    </a:moveTo>
                    <a:lnTo>
                      <a:pt x="34773" y="11794"/>
                    </a:lnTo>
                    <a:cubicBezTo>
                      <a:pt x="22098" y="11794"/>
                      <a:pt x="11794" y="22098"/>
                      <a:pt x="11794" y="34773"/>
                    </a:cubicBezTo>
                    <a:cubicBezTo>
                      <a:pt x="11794" y="47478"/>
                      <a:pt x="22068" y="57752"/>
                      <a:pt x="34773" y="57752"/>
                    </a:cubicBezTo>
                    <a:lnTo>
                      <a:pt x="34773" y="69546"/>
                    </a:lnTo>
                    <a:cubicBezTo>
                      <a:pt x="15624" y="69546"/>
                      <a:pt x="0" y="53953"/>
                      <a:pt x="0" y="34773"/>
                    </a:cubicBezTo>
                    <a:cubicBezTo>
                      <a:pt x="0" y="15594"/>
                      <a:pt x="15624" y="1"/>
                      <a:pt x="3477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8" name="Google Shape;558;p33"/>
            <p:cNvGrpSpPr/>
            <p:nvPr/>
          </p:nvGrpSpPr>
          <p:grpSpPr>
            <a:xfrm rot="5400000">
              <a:off x="-173069" y="515834"/>
              <a:ext cx="1010248" cy="413533"/>
              <a:chOff x="5337014" y="2230182"/>
              <a:chExt cx="913425" cy="373900"/>
            </a:xfrm>
          </p:grpSpPr>
          <p:sp>
            <p:nvSpPr>
              <p:cNvPr id="559" name="Google Shape;559;p33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1" name="Google Shape;561;p33"/>
            <p:cNvSpPr/>
            <p:nvPr/>
          </p:nvSpPr>
          <p:spPr>
            <a:xfrm flipH="1">
              <a:off x="1363725" y="4569525"/>
              <a:ext cx="545650" cy="272825"/>
            </a:xfrm>
            <a:custGeom>
              <a:rect b="b" l="l" r="r" t="t"/>
              <a:pathLst>
                <a:path extrusionOk="0" h="10913" w="21826">
                  <a:moveTo>
                    <a:pt x="10913" y="0"/>
                  </a:moveTo>
                  <a:cubicBezTo>
                    <a:pt x="4925" y="0"/>
                    <a:pt x="1" y="4864"/>
                    <a:pt x="1" y="10912"/>
                  </a:cubicBezTo>
                  <a:lnTo>
                    <a:pt x="21795" y="10912"/>
                  </a:lnTo>
                  <a:cubicBezTo>
                    <a:pt x="21825" y="4894"/>
                    <a:pt x="16931" y="0"/>
                    <a:pt x="10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3"/>
            <p:cNvSpPr/>
            <p:nvPr/>
          </p:nvSpPr>
          <p:spPr>
            <a:xfrm flipH="1">
              <a:off x="292475" y="4799800"/>
              <a:ext cx="749275" cy="748525"/>
            </a:xfrm>
            <a:custGeom>
              <a:rect b="b" l="l" r="r" t="t"/>
              <a:pathLst>
                <a:path extrusionOk="0" fill="none" h="29941" w="29971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3" name="Google Shape;563;p33"/>
            <p:cNvGrpSpPr/>
            <p:nvPr/>
          </p:nvGrpSpPr>
          <p:grpSpPr>
            <a:xfrm>
              <a:off x="5060731" y="4659925"/>
              <a:ext cx="420225" cy="409303"/>
              <a:chOff x="6318400" y="3461300"/>
              <a:chExt cx="379950" cy="370075"/>
            </a:xfrm>
          </p:grpSpPr>
          <p:sp>
            <p:nvSpPr>
              <p:cNvPr id="564" name="Google Shape;564;p33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rect b="b" l="l" r="r" t="t"/>
                <a:pathLst>
                  <a:path extrusionOk="0" h="1915" w="1885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3" name="Google Shape;573;p33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4" name="Google Shape;57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35"/>
          <p:cNvGrpSpPr/>
          <p:nvPr/>
        </p:nvGrpSpPr>
        <p:grpSpPr>
          <a:xfrm flipH="1">
            <a:off x="94942" y="239425"/>
            <a:ext cx="8859552" cy="4704838"/>
            <a:chOff x="112977" y="239425"/>
            <a:chExt cx="8859552" cy="4704838"/>
          </a:xfrm>
        </p:grpSpPr>
        <p:grpSp>
          <p:nvGrpSpPr>
            <p:cNvPr id="577" name="Google Shape;577;p35"/>
            <p:cNvGrpSpPr/>
            <p:nvPr/>
          </p:nvGrpSpPr>
          <p:grpSpPr>
            <a:xfrm>
              <a:off x="112977" y="4376813"/>
              <a:ext cx="951560" cy="567450"/>
              <a:chOff x="4029409" y="69738"/>
              <a:chExt cx="951560" cy="567450"/>
            </a:xfrm>
          </p:grpSpPr>
          <p:sp>
            <p:nvSpPr>
              <p:cNvPr id="578" name="Google Shape;578;p35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0" name="Google Shape;580;p35"/>
            <p:cNvGrpSpPr/>
            <p:nvPr/>
          </p:nvGrpSpPr>
          <p:grpSpPr>
            <a:xfrm flipH="1">
              <a:off x="203446" y="239425"/>
              <a:ext cx="379781" cy="913060"/>
              <a:chOff x="8577425" y="239425"/>
              <a:chExt cx="379781" cy="913060"/>
            </a:xfrm>
          </p:grpSpPr>
          <p:sp>
            <p:nvSpPr>
              <p:cNvPr id="581" name="Google Shape;581;p35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3" name="Google Shape;583;p35"/>
            <p:cNvGrpSpPr/>
            <p:nvPr/>
          </p:nvGrpSpPr>
          <p:grpSpPr>
            <a:xfrm flipH="1">
              <a:off x="7992342" y="239428"/>
              <a:ext cx="980187" cy="773525"/>
              <a:chOff x="5963551" y="6302530"/>
              <a:chExt cx="886245" cy="699390"/>
            </a:xfrm>
          </p:grpSpPr>
          <p:sp>
            <p:nvSpPr>
              <p:cNvPr id="584" name="Google Shape;584;p35"/>
              <p:cNvSpPr/>
              <p:nvPr/>
            </p:nvSpPr>
            <p:spPr>
              <a:xfrm flipH="1">
                <a:off x="5963551" y="6490495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 flipH="1">
                <a:off x="6577746" y="6302530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6" name="Google Shape;586;p35"/>
            <p:cNvGrpSpPr/>
            <p:nvPr/>
          </p:nvGrpSpPr>
          <p:grpSpPr>
            <a:xfrm>
              <a:off x="7787418" y="4648375"/>
              <a:ext cx="938475" cy="221925"/>
              <a:chOff x="1502200" y="2534225"/>
              <a:chExt cx="938475" cy="221925"/>
            </a:xfrm>
          </p:grpSpPr>
          <p:sp>
            <p:nvSpPr>
              <p:cNvPr id="587" name="Google Shape;587;p35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rect b="b" l="l" r="r" t="t"/>
                <a:pathLst>
                  <a:path extrusionOk="0" h="1460" w="37539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5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rect b="b" l="l" r="r" t="t"/>
                <a:pathLst>
                  <a:path extrusionOk="0" h="1490" w="37539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rect b="b" l="l" r="r" t="t"/>
                <a:pathLst>
                  <a:path extrusionOk="0" h="1491" w="37539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0" name="Google Shape;590;p35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1" name="Google Shape;591;p35"/>
          <p:cNvSpPr txBox="1"/>
          <p:nvPr>
            <p:ph idx="2" type="title"/>
          </p:nvPr>
        </p:nvSpPr>
        <p:spPr>
          <a:xfrm>
            <a:off x="1016303" y="3257675"/>
            <a:ext cx="216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2" name="Google Shape;592;p35"/>
          <p:cNvSpPr txBox="1"/>
          <p:nvPr>
            <p:ph idx="1" type="subTitle"/>
          </p:nvPr>
        </p:nvSpPr>
        <p:spPr>
          <a:xfrm>
            <a:off x="1016303" y="3599230"/>
            <a:ext cx="2166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35"/>
          <p:cNvSpPr txBox="1"/>
          <p:nvPr>
            <p:ph idx="3" type="title"/>
          </p:nvPr>
        </p:nvSpPr>
        <p:spPr>
          <a:xfrm>
            <a:off x="3494594" y="3257675"/>
            <a:ext cx="216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4" name="Google Shape;594;p35"/>
          <p:cNvSpPr txBox="1"/>
          <p:nvPr>
            <p:ph idx="4" type="subTitle"/>
          </p:nvPr>
        </p:nvSpPr>
        <p:spPr>
          <a:xfrm>
            <a:off x="3494594" y="3599230"/>
            <a:ext cx="2166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35"/>
          <p:cNvSpPr txBox="1"/>
          <p:nvPr>
            <p:ph idx="5" type="title"/>
          </p:nvPr>
        </p:nvSpPr>
        <p:spPr>
          <a:xfrm>
            <a:off x="5970053" y="3257675"/>
            <a:ext cx="216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6" name="Google Shape;596;p35"/>
          <p:cNvSpPr txBox="1"/>
          <p:nvPr>
            <p:ph idx="6" type="subTitle"/>
          </p:nvPr>
        </p:nvSpPr>
        <p:spPr>
          <a:xfrm>
            <a:off x="5970053" y="3599231"/>
            <a:ext cx="2166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6"/>
          <p:cNvGrpSpPr/>
          <p:nvPr/>
        </p:nvGrpSpPr>
        <p:grpSpPr>
          <a:xfrm>
            <a:off x="53759" y="-443878"/>
            <a:ext cx="8924747" cy="5464341"/>
            <a:chOff x="53759" y="-443878"/>
            <a:chExt cx="8924747" cy="5464341"/>
          </a:xfrm>
        </p:grpSpPr>
        <p:grpSp>
          <p:nvGrpSpPr>
            <p:cNvPr id="600" name="Google Shape;600;p36"/>
            <p:cNvGrpSpPr/>
            <p:nvPr/>
          </p:nvGrpSpPr>
          <p:grpSpPr>
            <a:xfrm>
              <a:off x="53759" y="4453013"/>
              <a:ext cx="951560" cy="567450"/>
              <a:chOff x="4029409" y="69738"/>
              <a:chExt cx="951560" cy="567450"/>
            </a:xfrm>
          </p:grpSpPr>
          <p:sp>
            <p:nvSpPr>
              <p:cNvPr id="601" name="Google Shape;601;p36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6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3" name="Google Shape;603;p36"/>
            <p:cNvGrpSpPr/>
            <p:nvPr/>
          </p:nvGrpSpPr>
          <p:grpSpPr>
            <a:xfrm>
              <a:off x="8598725" y="4077550"/>
              <a:ext cx="379781" cy="913060"/>
              <a:chOff x="8577425" y="239425"/>
              <a:chExt cx="379781" cy="913060"/>
            </a:xfrm>
          </p:grpSpPr>
          <p:sp>
            <p:nvSpPr>
              <p:cNvPr id="604" name="Google Shape;604;p36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6" name="Google Shape;606;p36"/>
            <p:cNvGrpSpPr/>
            <p:nvPr/>
          </p:nvGrpSpPr>
          <p:grpSpPr>
            <a:xfrm>
              <a:off x="7898721" y="1673064"/>
              <a:ext cx="1050562" cy="700098"/>
              <a:chOff x="6190020" y="5825282"/>
              <a:chExt cx="949875" cy="633000"/>
            </a:xfrm>
          </p:grpSpPr>
          <p:sp>
            <p:nvSpPr>
              <p:cNvPr id="607" name="Google Shape;607;p36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6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9" name="Google Shape;609;p36"/>
            <p:cNvSpPr/>
            <p:nvPr/>
          </p:nvSpPr>
          <p:spPr>
            <a:xfrm>
              <a:off x="6912931" y="-443878"/>
              <a:ext cx="1406015" cy="1404607"/>
            </a:xfrm>
            <a:custGeom>
              <a:rect b="b" l="l" r="r" t="t"/>
              <a:pathLst>
                <a:path extrusionOk="0" fill="none" h="29941" w="29971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36"/>
          <p:cNvSpPr txBox="1"/>
          <p:nvPr>
            <p:ph type="ctrTitle"/>
          </p:nvPr>
        </p:nvSpPr>
        <p:spPr>
          <a:xfrm>
            <a:off x="2876875" y="962780"/>
            <a:ext cx="33957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1" name="Google Shape;611;p36"/>
          <p:cNvSpPr txBox="1"/>
          <p:nvPr>
            <p:ph idx="1" type="subTitle"/>
          </p:nvPr>
        </p:nvSpPr>
        <p:spPr>
          <a:xfrm>
            <a:off x="2876880" y="1819924"/>
            <a:ext cx="33957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2" name="Google Shape;612;p36"/>
          <p:cNvSpPr txBox="1"/>
          <p:nvPr/>
        </p:nvSpPr>
        <p:spPr>
          <a:xfrm>
            <a:off x="2520412" y="3670206"/>
            <a:ext cx="4111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infographics &amp; images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i="0" sz="100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_1_2">
    <p:bg>
      <p:bgPr>
        <a:solidFill>
          <a:schemeClr val="lt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6" name="Google Shape;616;p37"/>
          <p:cNvSpPr txBox="1"/>
          <p:nvPr>
            <p:ph idx="1" type="body"/>
          </p:nvPr>
        </p:nvSpPr>
        <p:spPr>
          <a:xfrm>
            <a:off x="720000" y="1143075"/>
            <a:ext cx="77040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7" name="Google Shape;61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2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4"/>
          <p:cNvGrpSpPr/>
          <p:nvPr/>
        </p:nvGrpSpPr>
        <p:grpSpPr>
          <a:xfrm>
            <a:off x="112977" y="-288411"/>
            <a:ext cx="8612916" cy="5235681"/>
            <a:chOff x="112977" y="-288411"/>
            <a:chExt cx="8612916" cy="5235681"/>
          </a:xfrm>
        </p:grpSpPr>
        <p:grpSp>
          <p:nvGrpSpPr>
            <p:cNvPr id="47" name="Google Shape;47;p34"/>
            <p:cNvGrpSpPr/>
            <p:nvPr/>
          </p:nvGrpSpPr>
          <p:grpSpPr>
            <a:xfrm>
              <a:off x="112977" y="4376813"/>
              <a:ext cx="951560" cy="570457"/>
              <a:chOff x="4029409" y="69738"/>
              <a:chExt cx="951560" cy="570457"/>
            </a:xfrm>
          </p:grpSpPr>
          <p:sp>
            <p:nvSpPr>
              <p:cNvPr id="48" name="Google Shape;48;p34"/>
              <p:cNvSpPr/>
              <p:nvPr/>
            </p:nvSpPr>
            <p:spPr>
              <a:xfrm>
                <a:off x="4413493" y="356457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4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" name="Google Shape;50;p34"/>
            <p:cNvGrpSpPr/>
            <p:nvPr/>
          </p:nvGrpSpPr>
          <p:grpSpPr>
            <a:xfrm flipH="1">
              <a:off x="203446" y="239425"/>
              <a:ext cx="379781" cy="913060"/>
              <a:chOff x="8577425" y="239425"/>
              <a:chExt cx="379781" cy="913060"/>
            </a:xfrm>
          </p:grpSpPr>
          <p:sp>
            <p:nvSpPr>
              <p:cNvPr id="51" name="Google Shape;51;p34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34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34"/>
            <p:cNvGrpSpPr/>
            <p:nvPr/>
          </p:nvGrpSpPr>
          <p:grpSpPr>
            <a:xfrm flipH="1">
              <a:off x="7671494" y="-288411"/>
              <a:ext cx="1050562" cy="700098"/>
              <a:chOff x="6190020" y="5825282"/>
              <a:chExt cx="949875" cy="633000"/>
            </a:xfrm>
          </p:grpSpPr>
          <p:sp>
            <p:nvSpPr>
              <p:cNvPr id="54" name="Google Shape;54;p34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34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56;p34"/>
            <p:cNvGrpSpPr/>
            <p:nvPr/>
          </p:nvGrpSpPr>
          <p:grpSpPr>
            <a:xfrm>
              <a:off x="7787418" y="4648375"/>
              <a:ext cx="938475" cy="221925"/>
              <a:chOff x="1502200" y="2534225"/>
              <a:chExt cx="938475" cy="221925"/>
            </a:xfrm>
          </p:grpSpPr>
          <p:sp>
            <p:nvSpPr>
              <p:cNvPr id="57" name="Google Shape;57;p34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rect b="b" l="l" r="r" t="t"/>
                <a:pathLst>
                  <a:path extrusionOk="0" h="1460" w="37539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34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rect b="b" l="l" r="r" t="t"/>
                <a:pathLst>
                  <a:path extrusionOk="0" h="1490" w="37539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34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rect b="b" l="l" r="r" t="t"/>
                <a:pathLst>
                  <a:path extrusionOk="0" h="1491" w="37539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" name="Google Shape;60;p34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8"/>
          <p:cNvGrpSpPr/>
          <p:nvPr/>
        </p:nvGrpSpPr>
        <p:grpSpPr>
          <a:xfrm>
            <a:off x="112977" y="-288411"/>
            <a:ext cx="8612916" cy="5232674"/>
            <a:chOff x="112977" y="-288411"/>
            <a:chExt cx="8612916" cy="5232674"/>
          </a:xfrm>
        </p:grpSpPr>
        <p:grpSp>
          <p:nvGrpSpPr>
            <p:cNvPr id="620" name="Google Shape;620;p38"/>
            <p:cNvGrpSpPr/>
            <p:nvPr/>
          </p:nvGrpSpPr>
          <p:grpSpPr>
            <a:xfrm>
              <a:off x="112977" y="4376813"/>
              <a:ext cx="951560" cy="567450"/>
              <a:chOff x="4029409" y="69738"/>
              <a:chExt cx="951560" cy="567450"/>
            </a:xfrm>
          </p:grpSpPr>
          <p:sp>
            <p:nvSpPr>
              <p:cNvPr id="621" name="Google Shape;621;p38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8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3" name="Google Shape;623;p38"/>
            <p:cNvGrpSpPr/>
            <p:nvPr/>
          </p:nvGrpSpPr>
          <p:grpSpPr>
            <a:xfrm flipH="1">
              <a:off x="203446" y="239425"/>
              <a:ext cx="379781" cy="913060"/>
              <a:chOff x="8577425" y="239425"/>
              <a:chExt cx="379781" cy="913060"/>
            </a:xfrm>
          </p:grpSpPr>
          <p:sp>
            <p:nvSpPr>
              <p:cNvPr id="624" name="Google Shape;624;p38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38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6" name="Google Shape;626;p38"/>
            <p:cNvGrpSpPr/>
            <p:nvPr/>
          </p:nvGrpSpPr>
          <p:grpSpPr>
            <a:xfrm flipH="1">
              <a:off x="7671494" y="-288411"/>
              <a:ext cx="1050562" cy="700098"/>
              <a:chOff x="6190020" y="5825282"/>
              <a:chExt cx="949875" cy="633000"/>
            </a:xfrm>
          </p:grpSpPr>
          <p:sp>
            <p:nvSpPr>
              <p:cNvPr id="627" name="Google Shape;627;p38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38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9" name="Google Shape;629;p38"/>
            <p:cNvGrpSpPr/>
            <p:nvPr/>
          </p:nvGrpSpPr>
          <p:grpSpPr>
            <a:xfrm>
              <a:off x="7787418" y="4648375"/>
              <a:ext cx="938475" cy="221925"/>
              <a:chOff x="1502200" y="2534225"/>
              <a:chExt cx="938475" cy="221925"/>
            </a:xfrm>
          </p:grpSpPr>
          <p:sp>
            <p:nvSpPr>
              <p:cNvPr id="630" name="Google Shape;630;p38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rect b="b" l="l" r="r" t="t"/>
                <a:pathLst>
                  <a:path extrusionOk="0" h="1460" w="37539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38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rect b="b" l="l" r="r" t="t"/>
                <a:pathLst>
                  <a:path extrusionOk="0" h="1490" w="37539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38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rect b="b" l="l" r="r" t="t"/>
                <a:pathLst>
                  <a:path extrusionOk="0" h="1491" w="37539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3" name="Google Shape;633;p38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4" name="Google Shape;634;p38"/>
          <p:cNvSpPr txBox="1"/>
          <p:nvPr>
            <p:ph idx="1" type="body"/>
          </p:nvPr>
        </p:nvSpPr>
        <p:spPr>
          <a:xfrm>
            <a:off x="720000" y="1637400"/>
            <a:ext cx="38520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5" name="Google Shape;635;p38"/>
          <p:cNvSpPr txBox="1"/>
          <p:nvPr>
            <p:ph idx="2" type="body"/>
          </p:nvPr>
        </p:nvSpPr>
        <p:spPr>
          <a:xfrm>
            <a:off x="4572000" y="1637400"/>
            <a:ext cx="3852000" cy="26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u="sng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6" name="Google Shape;63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9"/>
          <p:cNvSpPr/>
          <p:nvPr/>
        </p:nvSpPr>
        <p:spPr>
          <a:xfrm>
            <a:off x="-35875" y="-14350"/>
            <a:ext cx="9180000" cy="51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bg>
      <p:bgPr>
        <a:solidFill>
          <a:schemeClr val="lt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40"/>
          <p:cNvGrpSpPr/>
          <p:nvPr/>
        </p:nvGrpSpPr>
        <p:grpSpPr>
          <a:xfrm>
            <a:off x="9" y="120617"/>
            <a:ext cx="8993602" cy="4902270"/>
            <a:chOff x="9" y="120617"/>
            <a:chExt cx="8993602" cy="4902270"/>
          </a:xfrm>
        </p:grpSpPr>
        <p:grpSp>
          <p:nvGrpSpPr>
            <p:cNvPr id="642" name="Google Shape;642;p40"/>
            <p:cNvGrpSpPr/>
            <p:nvPr/>
          </p:nvGrpSpPr>
          <p:grpSpPr>
            <a:xfrm flipH="1">
              <a:off x="8042051" y="4329538"/>
              <a:ext cx="951560" cy="567450"/>
              <a:chOff x="4029409" y="69738"/>
              <a:chExt cx="951560" cy="567450"/>
            </a:xfrm>
          </p:grpSpPr>
          <p:sp>
            <p:nvSpPr>
              <p:cNvPr id="643" name="Google Shape;643;p40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40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5" name="Google Shape;645;p40"/>
            <p:cNvGrpSpPr/>
            <p:nvPr/>
          </p:nvGrpSpPr>
          <p:grpSpPr>
            <a:xfrm flipH="1">
              <a:off x="3714770" y="4675075"/>
              <a:ext cx="938475" cy="221925"/>
              <a:chOff x="1502200" y="2534225"/>
              <a:chExt cx="938475" cy="221925"/>
            </a:xfrm>
          </p:grpSpPr>
          <p:sp>
            <p:nvSpPr>
              <p:cNvPr id="646" name="Google Shape;646;p40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rect b="b" l="l" r="r" t="t"/>
                <a:pathLst>
                  <a:path extrusionOk="0" h="1460" w="37539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40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rect b="b" l="l" r="r" t="t"/>
                <a:pathLst>
                  <a:path extrusionOk="0" h="1490" w="37539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40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rect b="b" l="l" r="r" t="t"/>
                <a:pathLst>
                  <a:path extrusionOk="0" h="1491" w="37539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9" name="Google Shape;649;p40"/>
            <p:cNvGrpSpPr/>
            <p:nvPr/>
          </p:nvGrpSpPr>
          <p:grpSpPr>
            <a:xfrm flipH="1">
              <a:off x="7353189" y="246500"/>
              <a:ext cx="420225" cy="409303"/>
              <a:chOff x="6318400" y="3461300"/>
              <a:chExt cx="379950" cy="370075"/>
            </a:xfrm>
          </p:grpSpPr>
          <p:sp>
            <p:nvSpPr>
              <p:cNvPr id="650" name="Google Shape;650;p40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40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40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rect b="b" l="l" r="r" t="t"/>
                <a:pathLst>
                  <a:path extrusionOk="0" h="1915" w="1885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40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40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40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40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" name="Google Shape;659;p40"/>
            <p:cNvGrpSpPr/>
            <p:nvPr/>
          </p:nvGrpSpPr>
          <p:grpSpPr>
            <a:xfrm flipH="1">
              <a:off x="9" y="120617"/>
              <a:ext cx="2188924" cy="4902270"/>
              <a:chOff x="5337014" y="2025850"/>
              <a:chExt cx="1979136" cy="4432432"/>
            </a:xfrm>
          </p:grpSpPr>
          <p:grpSp>
            <p:nvGrpSpPr>
              <p:cNvPr id="660" name="Google Shape;660;p40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661" name="Google Shape;661;p40"/>
                <p:cNvSpPr/>
                <p:nvPr/>
              </p:nvSpPr>
              <p:spPr>
                <a:xfrm>
                  <a:off x="6737850" y="2402000"/>
                  <a:ext cx="578300" cy="250800"/>
                </a:xfrm>
                <a:custGeom>
                  <a:rect b="b" l="l" r="r" t="t"/>
                  <a:pathLst>
                    <a:path extrusionOk="0" h="10032" w="23132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40"/>
                <p:cNvSpPr/>
                <p:nvPr/>
              </p:nvSpPr>
              <p:spPr>
                <a:xfrm>
                  <a:off x="6969625" y="2025850"/>
                  <a:ext cx="346525" cy="376175"/>
                </a:xfrm>
                <a:custGeom>
                  <a:rect b="b" l="l" r="r" t="t"/>
                  <a:pathLst>
                    <a:path extrusionOk="0" h="15047" w="13861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40"/>
                <p:cNvSpPr/>
                <p:nvPr/>
              </p:nvSpPr>
              <p:spPr>
                <a:xfrm>
                  <a:off x="6737850" y="2721925"/>
                  <a:ext cx="578300" cy="626925"/>
                </a:xfrm>
                <a:custGeom>
                  <a:rect b="b" l="l" r="r" t="t"/>
                  <a:pathLst>
                    <a:path extrusionOk="0" h="25077" w="23132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" name="Google Shape;664;p40"/>
                <p:cNvSpPr/>
                <p:nvPr/>
              </p:nvSpPr>
              <p:spPr>
                <a:xfrm>
                  <a:off x="6737850" y="3417225"/>
                  <a:ext cx="578300" cy="628450"/>
                </a:xfrm>
                <a:custGeom>
                  <a:rect b="b" l="l" r="r" t="t"/>
                  <a:pathLst>
                    <a:path extrusionOk="0" h="25138" w="23132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65" name="Google Shape;665;p40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40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40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40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"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41"/>
          <p:cNvGrpSpPr/>
          <p:nvPr/>
        </p:nvGrpSpPr>
        <p:grpSpPr>
          <a:xfrm>
            <a:off x="73570" y="8"/>
            <a:ext cx="9070653" cy="4960002"/>
            <a:chOff x="73570" y="8"/>
            <a:chExt cx="9070653" cy="4960002"/>
          </a:xfrm>
        </p:grpSpPr>
        <p:sp>
          <p:nvSpPr>
            <p:cNvPr id="672" name="Google Shape;672;p41"/>
            <p:cNvSpPr/>
            <p:nvPr/>
          </p:nvSpPr>
          <p:spPr>
            <a:xfrm rot="10800000">
              <a:off x="8701285" y="267937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1"/>
            <p:cNvSpPr/>
            <p:nvPr/>
          </p:nvSpPr>
          <p:spPr>
            <a:xfrm rot="10800000">
              <a:off x="8544065" y="1589947"/>
              <a:ext cx="283726" cy="283752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4" name="Google Shape;674;p41"/>
            <p:cNvGrpSpPr/>
            <p:nvPr/>
          </p:nvGrpSpPr>
          <p:grpSpPr>
            <a:xfrm flipH="1">
              <a:off x="509883" y="4364225"/>
              <a:ext cx="420225" cy="409303"/>
              <a:chOff x="6318400" y="3461300"/>
              <a:chExt cx="379950" cy="370075"/>
            </a:xfrm>
          </p:grpSpPr>
          <p:sp>
            <p:nvSpPr>
              <p:cNvPr id="675" name="Google Shape;675;p41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41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41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41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rect b="b" l="l" r="r" t="t"/>
                <a:pathLst>
                  <a:path extrusionOk="0" h="1915" w="1885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41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41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41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41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41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p41"/>
            <p:cNvGrpSpPr/>
            <p:nvPr/>
          </p:nvGrpSpPr>
          <p:grpSpPr>
            <a:xfrm>
              <a:off x="8544075" y="4046950"/>
              <a:ext cx="379781" cy="913060"/>
              <a:chOff x="8577425" y="239425"/>
              <a:chExt cx="379781" cy="913060"/>
            </a:xfrm>
          </p:grpSpPr>
          <p:sp>
            <p:nvSpPr>
              <p:cNvPr id="685" name="Google Shape;685;p41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41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7" name="Google Shape;687;p41"/>
            <p:cNvSpPr/>
            <p:nvPr/>
          </p:nvSpPr>
          <p:spPr>
            <a:xfrm>
              <a:off x="73570" y="1080125"/>
              <a:ext cx="271300" cy="271325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1"/>
            <p:cNvSpPr/>
            <p:nvPr/>
          </p:nvSpPr>
          <p:spPr>
            <a:xfrm flipH="1" rot="-5400000">
              <a:off x="566303" y="-221421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9" name="Google Shape;68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1"/>
          <p:cNvGrpSpPr/>
          <p:nvPr/>
        </p:nvGrpSpPr>
        <p:grpSpPr>
          <a:xfrm>
            <a:off x="0" y="141991"/>
            <a:ext cx="9418713" cy="5001509"/>
            <a:chOff x="0" y="141991"/>
            <a:chExt cx="9418713" cy="5001509"/>
          </a:xfrm>
        </p:grpSpPr>
        <p:sp>
          <p:nvSpPr>
            <p:cNvPr id="64" name="Google Shape;64;p11"/>
            <p:cNvSpPr/>
            <p:nvPr/>
          </p:nvSpPr>
          <p:spPr>
            <a:xfrm rot="5400000">
              <a:off x="783825" y="3837600"/>
              <a:ext cx="522075" cy="2089725"/>
            </a:xfrm>
            <a:custGeom>
              <a:rect b="b" l="l" r="r" t="t"/>
              <a:pathLst>
                <a:path extrusionOk="0" h="83589" w="20883">
                  <a:moveTo>
                    <a:pt x="20882" y="1"/>
                  </a:moveTo>
                  <a:cubicBezTo>
                    <a:pt x="9332" y="1"/>
                    <a:pt x="0" y="9362"/>
                    <a:pt x="0" y="20913"/>
                  </a:cubicBezTo>
                  <a:lnTo>
                    <a:pt x="0" y="83588"/>
                  </a:lnTo>
                  <a:lnTo>
                    <a:pt x="20882" y="83588"/>
                  </a:lnTo>
                  <a:lnTo>
                    <a:pt x="20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" name="Google Shape;65;p11"/>
            <p:cNvGrpSpPr/>
            <p:nvPr/>
          </p:nvGrpSpPr>
          <p:grpSpPr>
            <a:xfrm>
              <a:off x="135160" y="4037065"/>
              <a:ext cx="820281" cy="820281"/>
              <a:chOff x="5904250" y="677050"/>
              <a:chExt cx="1208250" cy="1208250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5904250" y="677050"/>
                <a:ext cx="1208250" cy="851100"/>
              </a:xfrm>
              <a:custGeom>
                <a:rect b="b" l="l" r="r" t="t"/>
                <a:pathLst>
                  <a:path extrusionOk="0" h="34044" w="48330">
                    <a:moveTo>
                      <a:pt x="24165" y="1"/>
                    </a:moveTo>
                    <a:lnTo>
                      <a:pt x="0" y="24165"/>
                    </a:lnTo>
                    <a:lnTo>
                      <a:pt x="9879" y="34044"/>
                    </a:lnTo>
                    <a:lnTo>
                      <a:pt x="38451" y="34044"/>
                    </a:lnTo>
                    <a:lnTo>
                      <a:pt x="48330" y="24165"/>
                    </a:lnTo>
                    <a:lnTo>
                      <a:pt x="241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1"/>
              <p:cNvSpPr/>
              <p:nvPr/>
            </p:nvSpPr>
            <p:spPr>
              <a:xfrm>
                <a:off x="6151200" y="1528125"/>
                <a:ext cx="714325" cy="357175"/>
              </a:xfrm>
              <a:custGeom>
                <a:rect b="b" l="l" r="r" t="t"/>
                <a:pathLst>
                  <a:path extrusionOk="0" h="14287" w="28573">
                    <a:moveTo>
                      <a:pt x="1" y="1"/>
                    </a:moveTo>
                    <a:lnTo>
                      <a:pt x="14287" y="14287"/>
                    </a:lnTo>
                    <a:lnTo>
                      <a:pt x="285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68;p11"/>
            <p:cNvGrpSpPr/>
            <p:nvPr/>
          </p:nvGrpSpPr>
          <p:grpSpPr>
            <a:xfrm>
              <a:off x="7371097" y="4485700"/>
              <a:ext cx="893432" cy="527284"/>
              <a:chOff x="4994072" y="4013425"/>
              <a:chExt cx="893432" cy="527284"/>
            </a:xfrm>
          </p:grpSpPr>
          <p:sp>
            <p:nvSpPr>
              <p:cNvPr id="69" name="Google Shape;69;p11"/>
              <p:cNvSpPr/>
              <p:nvPr/>
            </p:nvSpPr>
            <p:spPr>
              <a:xfrm>
                <a:off x="4994072" y="4198065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612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58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1"/>
              <p:cNvSpPr/>
              <p:nvPr/>
            </p:nvSpPr>
            <p:spPr>
              <a:xfrm>
                <a:off x="5317678" y="4198065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581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58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1"/>
              <p:cNvSpPr/>
              <p:nvPr/>
            </p:nvSpPr>
            <p:spPr>
              <a:xfrm>
                <a:off x="5640658" y="4198065"/>
                <a:ext cx="66633" cy="66633"/>
              </a:xfrm>
              <a:custGeom>
                <a:rect b="b" l="l" r="r" t="t"/>
                <a:pathLst>
                  <a:path extrusionOk="0" h="3192" w="3192">
                    <a:moveTo>
                      <a:pt x="1581" y="0"/>
                    </a:moveTo>
                    <a:cubicBezTo>
                      <a:pt x="699" y="0"/>
                      <a:pt x="0" y="730"/>
                      <a:pt x="0" y="158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58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1"/>
              <p:cNvSpPr/>
              <p:nvPr/>
            </p:nvSpPr>
            <p:spPr>
              <a:xfrm>
                <a:off x="4994072" y="4474076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612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61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1"/>
              <p:cNvSpPr/>
              <p:nvPr/>
            </p:nvSpPr>
            <p:spPr>
              <a:xfrm>
                <a:off x="5317678" y="4474076"/>
                <a:ext cx="66654" cy="66633"/>
              </a:xfrm>
              <a:custGeom>
                <a:rect b="b" l="l" r="r" t="t"/>
                <a:pathLst>
                  <a:path extrusionOk="0" h="3192" w="3193">
                    <a:moveTo>
                      <a:pt x="1581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61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1"/>
              <p:cNvSpPr/>
              <p:nvPr/>
            </p:nvSpPr>
            <p:spPr>
              <a:xfrm>
                <a:off x="5640658" y="4474076"/>
                <a:ext cx="66633" cy="66633"/>
              </a:xfrm>
              <a:custGeom>
                <a:rect b="b" l="l" r="r" t="t"/>
                <a:pathLst>
                  <a:path extrusionOk="0" h="3192" w="3192">
                    <a:moveTo>
                      <a:pt x="1581" y="0"/>
                    </a:moveTo>
                    <a:cubicBezTo>
                      <a:pt x="699" y="0"/>
                      <a:pt x="0" y="730"/>
                      <a:pt x="0" y="161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61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1"/>
              <p:cNvSpPr/>
              <p:nvPr/>
            </p:nvSpPr>
            <p:spPr>
              <a:xfrm>
                <a:off x="5460443" y="4013425"/>
                <a:ext cx="427061" cy="426414"/>
              </a:xfrm>
              <a:custGeom>
                <a:rect b="b" l="l" r="r" t="t"/>
                <a:pathLst>
                  <a:path extrusionOk="0" h="20427" w="20458">
                    <a:moveTo>
                      <a:pt x="10214" y="5563"/>
                    </a:moveTo>
                    <a:cubicBezTo>
                      <a:pt x="12767" y="5563"/>
                      <a:pt x="14864" y="7660"/>
                      <a:pt x="14864" y="10213"/>
                    </a:cubicBezTo>
                    <a:cubicBezTo>
                      <a:pt x="14864" y="12766"/>
                      <a:pt x="12767" y="14864"/>
                      <a:pt x="10214" y="14864"/>
                    </a:cubicBezTo>
                    <a:cubicBezTo>
                      <a:pt x="7691" y="14864"/>
                      <a:pt x="5594" y="12766"/>
                      <a:pt x="5594" y="10213"/>
                    </a:cubicBezTo>
                    <a:cubicBezTo>
                      <a:pt x="5594" y="7660"/>
                      <a:pt x="7691" y="5563"/>
                      <a:pt x="10214" y="556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13"/>
                    </a:cubicBezTo>
                    <a:cubicBezTo>
                      <a:pt x="1" y="15867"/>
                      <a:pt x="4560" y="20426"/>
                      <a:pt x="10214" y="20426"/>
                    </a:cubicBezTo>
                    <a:cubicBezTo>
                      <a:pt x="15837" y="20426"/>
                      <a:pt x="20457" y="15867"/>
                      <a:pt x="20457" y="10213"/>
                    </a:cubicBezTo>
                    <a:cubicBezTo>
                      <a:pt x="20457" y="4560"/>
                      <a:pt x="15837" y="0"/>
                      <a:pt x="10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Google Shape;76;p11"/>
            <p:cNvGrpSpPr/>
            <p:nvPr/>
          </p:nvGrpSpPr>
          <p:grpSpPr>
            <a:xfrm>
              <a:off x="8423988" y="141991"/>
              <a:ext cx="994725" cy="1738650"/>
              <a:chOff x="2756000" y="88900"/>
              <a:chExt cx="994725" cy="1738650"/>
            </a:xfrm>
          </p:grpSpPr>
          <p:sp>
            <p:nvSpPr>
              <p:cNvPr id="77" name="Google Shape;77;p11"/>
              <p:cNvSpPr/>
              <p:nvPr/>
            </p:nvSpPr>
            <p:spPr>
              <a:xfrm>
                <a:off x="2756000" y="88900"/>
                <a:ext cx="869350" cy="1738650"/>
              </a:xfrm>
              <a:custGeom>
                <a:rect b="b" l="l" r="r" t="t"/>
                <a:pathLst>
                  <a:path extrusionOk="0" h="69546" w="34774">
                    <a:moveTo>
                      <a:pt x="34774" y="1"/>
                    </a:moveTo>
                    <a:cubicBezTo>
                      <a:pt x="15594" y="1"/>
                      <a:pt x="1" y="15594"/>
                      <a:pt x="1" y="34773"/>
                    </a:cubicBezTo>
                    <a:cubicBezTo>
                      <a:pt x="1" y="53953"/>
                      <a:pt x="15624" y="69546"/>
                      <a:pt x="34774" y="69546"/>
                    </a:cubicBezTo>
                    <a:lnTo>
                      <a:pt x="34774" y="57752"/>
                    </a:lnTo>
                    <a:cubicBezTo>
                      <a:pt x="22068" y="57752"/>
                      <a:pt x="11795" y="47418"/>
                      <a:pt x="11795" y="34773"/>
                    </a:cubicBezTo>
                    <a:cubicBezTo>
                      <a:pt x="11795" y="22129"/>
                      <a:pt x="22068" y="11794"/>
                      <a:pt x="34774" y="11794"/>
                    </a:cubicBezTo>
                    <a:lnTo>
                      <a:pt x="34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1"/>
              <p:cNvSpPr/>
              <p:nvPr/>
            </p:nvSpPr>
            <p:spPr>
              <a:xfrm>
                <a:off x="2881400" y="88900"/>
                <a:ext cx="869325" cy="1738650"/>
              </a:xfrm>
              <a:custGeom>
                <a:rect b="b" l="l" r="r" t="t"/>
                <a:pathLst>
                  <a:path extrusionOk="0" fill="none" h="69546" w="34773">
                    <a:moveTo>
                      <a:pt x="34773" y="1"/>
                    </a:moveTo>
                    <a:lnTo>
                      <a:pt x="34773" y="11794"/>
                    </a:lnTo>
                    <a:cubicBezTo>
                      <a:pt x="22098" y="11794"/>
                      <a:pt x="11794" y="22098"/>
                      <a:pt x="11794" y="34773"/>
                    </a:cubicBezTo>
                    <a:cubicBezTo>
                      <a:pt x="11794" y="47478"/>
                      <a:pt x="22068" y="57752"/>
                      <a:pt x="34773" y="57752"/>
                    </a:cubicBezTo>
                    <a:lnTo>
                      <a:pt x="34773" y="69546"/>
                    </a:lnTo>
                    <a:cubicBezTo>
                      <a:pt x="15624" y="69546"/>
                      <a:pt x="0" y="53953"/>
                      <a:pt x="0" y="34773"/>
                    </a:cubicBezTo>
                    <a:cubicBezTo>
                      <a:pt x="0" y="15594"/>
                      <a:pt x="15624" y="1"/>
                      <a:pt x="3477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79;p11"/>
            <p:cNvGrpSpPr/>
            <p:nvPr/>
          </p:nvGrpSpPr>
          <p:grpSpPr>
            <a:xfrm rot="5400000">
              <a:off x="-163205" y="515834"/>
              <a:ext cx="1010248" cy="413533"/>
              <a:chOff x="5337014" y="2230182"/>
              <a:chExt cx="913425" cy="373900"/>
            </a:xfrm>
          </p:grpSpPr>
          <p:sp>
            <p:nvSpPr>
              <p:cNvPr id="80" name="Google Shape;80;p11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1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" name="Google Shape;82;p11"/>
          <p:cNvSpPr txBox="1"/>
          <p:nvPr>
            <p:ph type="title"/>
          </p:nvPr>
        </p:nvSpPr>
        <p:spPr>
          <a:xfrm>
            <a:off x="1922971" y="1729813"/>
            <a:ext cx="242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" name="Google Shape;83;p11"/>
          <p:cNvSpPr txBox="1"/>
          <p:nvPr>
            <p:ph idx="2" type="title"/>
          </p:nvPr>
        </p:nvSpPr>
        <p:spPr>
          <a:xfrm>
            <a:off x="879490" y="1729813"/>
            <a:ext cx="96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" name="Google Shape;84;p11"/>
          <p:cNvSpPr txBox="1"/>
          <p:nvPr>
            <p:ph idx="1" type="subTitle"/>
          </p:nvPr>
        </p:nvSpPr>
        <p:spPr>
          <a:xfrm>
            <a:off x="1922971" y="2038117"/>
            <a:ext cx="2422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3" type="title"/>
          </p:nvPr>
        </p:nvSpPr>
        <p:spPr>
          <a:xfrm>
            <a:off x="5841720" y="1729813"/>
            <a:ext cx="242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1"/>
          <p:cNvSpPr txBox="1"/>
          <p:nvPr>
            <p:ph idx="4" type="title"/>
          </p:nvPr>
        </p:nvSpPr>
        <p:spPr>
          <a:xfrm>
            <a:off x="4798309" y="1729813"/>
            <a:ext cx="96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1"/>
          <p:cNvSpPr txBox="1"/>
          <p:nvPr>
            <p:ph idx="5" type="subTitle"/>
          </p:nvPr>
        </p:nvSpPr>
        <p:spPr>
          <a:xfrm>
            <a:off x="5841720" y="2038110"/>
            <a:ext cx="2422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6" type="title"/>
          </p:nvPr>
        </p:nvSpPr>
        <p:spPr>
          <a:xfrm>
            <a:off x="1922971" y="3095085"/>
            <a:ext cx="242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1"/>
          <p:cNvSpPr txBox="1"/>
          <p:nvPr>
            <p:ph idx="7" type="title"/>
          </p:nvPr>
        </p:nvSpPr>
        <p:spPr>
          <a:xfrm>
            <a:off x="879490" y="3094915"/>
            <a:ext cx="967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11"/>
          <p:cNvSpPr txBox="1"/>
          <p:nvPr>
            <p:ph idx="8" type="subTitle"/>
          </p:nvPr>
        </p:nvSpPr>
        <p:spPr>
          <a:xfrm>
            <a:off x="1922971" y="3403388"/>
            <a:ext cx="2422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9" type="title"/>
          </p:nvPr>
        </p:nvSpPr>
        <p:spPr>
          <a:xfrm>
            <a:off x="5841720" y="3095085"/>
            <a:ext cx="242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2" name="Google Shape;92;p11"/>
          <p:cNvSpPr txBox="1"/>
          <p:nvPr>
            <p:ph idx="13" type="title"/>
          </p:nvPr>
        </p:nvSpPr>
        <p:spPr>
          <a:xfrm>
            <a:off x="4798309" y="3094914"/>
            <a:ext cx="967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1"/>
          <p:cNvSpPr txBox="1"/>
          <p:nvPr>
            <p:ph idx="14" type="subTitle"/>
          </p:nvPr>
        </p:nvSpPr>
        <p:spPr>
          <a:xfrm>
            <a:off x="5841720" y="3403388"/>
            <a:ext cx="2422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5"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idx="1" type="subTitle"/>
          </p:nvPr>
        </p:nvSpPr>
        <p:spPr>
          <a:xfrm>
            <a:off x="2121150" y="2872150"/>
            <a:ext cx="4901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type="title"/>
          </p:nvPr>
        </p:nvSpPr>
        <p:spPr>
          <a:xfrm>
            <a:off x="2121150" y="1618250"/>
            <a:ext cx="4901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9" name="Google Shape;99;p12"/>
          <p:cNvGrpSpPr/>
          <p:nvPr/>
        </p:nvGrpSpPr>
        <p:grpSpPr>
          <a:xfrm>
            <a:off x="164775" y="8"/>
            <a:ext cx="2016800" cy="5058118"/>
            <a:chOff x="164775" y="8"/>
            <a:chExt cx="2016800" cy="5058118"/>
          </a:xfrm>
        </p:grpSpPr>
        <p:grpSp>
          <p:nvGrpSpPr>
            <p:cNvPr id="100" name="Google Shape;100;p12"/>
            <p:cNvGrpSpPr/>
            <p:nvPr/>
          </p:nvGrpSpPr>
          <p:grpSpPr>
            <a:xfrm>
              <a:off x="164775" y="8"/>
              <a:ext cx="1525445" cy="4552793"/>
              <a:chOff x="164775" y="8"/>
              <a:chExt cx="1525445" cy="4552793"/>
            </a:xfrm>
          </p:grpSpPr>
          <p:sp>
            <p:nvSpPr>
              <p:cNvPr id="101" name="Google Shape;101;p12"/>
              <p:cNvSpPr/>
              <p:nvPr/>
            </p:nvSpPr>
            <p:spPr>
              <a:xfrm flipH="1">
                <a:off x="164775" y="3384825"/>
                <a:ext cx="545650" cy="272825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 flipH="1">
                <a:off x="194425" y="3804275"/>
                <a:ext cx="749275" cy="748525"/>
              </a:xfrm>
              <a:custGeom>
                <a:rect b="b" l="l" r="r" t="t"/>
                <a:pathLst>
                  <a:path extrusionOk="0" fill="none" h="29941" w="29971">
                    <a:moveTo>
                      <a:pt x="29971" y="12250"/>
                    </a:moveTo>
                    <a:lnTo>
                      <a:pt x="21581" y="12250"/>
                    </a:lnTo>
                    <a:lnTo>
                      <a:pt x="27509" y="6323"/>
                    </a:lnTo>
                    <a:lnTo>
                      <a:pt x="23679" y="2493"/>
                    </a:lnTo>
                    <a:lnTo>
                      <a:pt x="17691" y="8420"/>
                    </a:lnTo>
                    <a:lnTo>
                      <a:pt x="17691" y="1"/>
                    </a:lnTo>
                    <a:lnTo>
                      <a:pt x="12280" y="1"/>
                    </a:lnTo>
                    <a:lnTo>
                      <a:pt x="12280" y="8420"/>
                    </a:lnTo>
                    <a:lnTo>
                      <a:pt x="6353" y="2493"/>
                    </a:lnTo>
                    <a:lnTo>
                      <a:pt x="2462" y="6323"/>
                    </a:lnTo>
                    <a:lnTo>
                      <a:pt x="8390" y="12250"/>
                    </a:lnTo>
                    <a:lnTo>
                      <a:pt x="0" y="12250"/>
                    </a:lnTo>
                    <a:lnTo>
                      <a:pt x="0" y="17721"/>
                    </a:lnTo>
                    <a:lnTo>
                      <a:pt x="8390" y="17721"/>
                    </a:lnTo>
                    <a:lnTo>
                      <a:pt x="2462" y="23648"/>
                    </a:lnTo>
                    <a:lnTo>
                      <a:pt x="6353" y="27509"/>
                    </a:lnTo>
                    <a:lnTo>
                      <a:pt x="12280" y="21582"/>
                    </a:lnTo>
                    <a:lnTo>
                      <a:pt x="12280" y="29940"/>
                    </a:lnTo>
                    <a:lnTo>
                      <a:pt x="17691" y="29940"/>
                    </a:lnTo>
                    <a:lnTo>
                      <a:pt x="17691" y="21582"/>
                    </a:lnTo>
                    <a:lnTo>
                      <a:pt x="23679" y="27509"/>
                    </a:lnTo>
                    <a:lnTo>
                      <a:pt x="27509" y="23648"/>
                    </a:lnTo>
                    <a:lnTo>
                      <a:pt x="21581" y="17721"/>
                    </a:lnTo>
                    <a:lnTo>
                      <a:pt x="29971" y="1772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 flipH="1">
                <a:off x="344875" y="438950"/>
                <a:ext cx="271300" cy="271325"/>
              </a:xfrm>
              <a:custGeom>
                <a:rect b="b" l="l" r="r" t="t"/>
                <a:pathLst>
                  <a:path extrusionOk="0" fill="none" h="10853" w="10852">
                    <a:moveTo>
                      <a:pt x="10852" y="5411"/>
                    </a:moveTo>
                    <a:cubicBezTo>
                      <a:pt x="10852" y="8420"/>
                      <a:pt x="8420" y="10852"/>
                      <a:pt x="5441" y="10852"/>
                    </a:cubicBezTo>
                    <a:cubicBezTo>
                      <a:pt x="2432" y="10852"/>
                      <a:pt x="0" y="8420"/>
                      <a:pt x="0" y="5411"/>
                    </a:cubicBezTo>
                    <a:cubicBezTo>
                      <a:pt x="0" y="2432"/>
                      <a:pt x="2432" y="1"/>
                      <a:pt x="5441" y="1"/>
                    </a:cubicBezTo>
                    <a:cubicBezTo>
                      <a:pt x="8420" y="1"/>
                      <a:pt x="10852" y="2432"/>
                      <a:pt x="10852" y="541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 rot="5400000">
                <a:off x="1025853" y="-221421"/>
                <a:ext cx="442938" cy="885795"/>
              </a:xfrm>
              <a:custGeom>
                <a:rect b="b" l="l" r="r" t="t"/>
                <a:pathLst>
                  <a:path extrusionOk="0" h="21764" w="10883">
                    <a:moveTo>
                      <a:pt x="1" y="1"/>
                    </a:moveTo>
                    <a:lnTo>
                      <a:pt x="1" y="21764"/>
                    </a:lnTo>
                    <a:cubicBezTo>
                      <a:pt x="6019" y="21764"/>
                      <a:pt x="10882" y="16900"/>
                      <a:pt x="10882" y="10913"/>
                    </a:cubicBezTo>
                    <a:cubicBezTo>
                      <a:pt x="10882" y="4894"/>
                      <a:pt x="6019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" name="Google Shape;105;p12"/>
            <p:cNvGrpSpPr/>
            <p:nvPr/>
          </p:nvGrpSpPr>
          <p:grpSpPr>
            <a:xfrm>
              <a:off x="616175" y="4448150"/>
              <a:ext cx="1565400" cy="609975"/>
              <a:chOff x="616175" y="4448150"/>
              <a:chExt cx="1565400" cy="609975"/>
            </a:xfrm>
          </p:grpSpPr>
          <p:sp>
            <p:nvSpPr>
              <p:cNvPr id="106" name="Google Shape;106;p12"/>
              <p:cNvSpPr/>
              <p:nvPr/>
            </p:nvSpPr>
            <p:spPr>
              <a:xfrm flipH="1">
                <a:off x="616175" y="4448150"/>
                <a:ext cx="1565400" cy="609975"/>
              </a:xfrm>
              <a:custGeom>
                <a:rect b="b" l="l" r="r" t="t"/>
                <a:pathLst>
                  <a:path extrusionOk="0" h="24399" w="62616">
                    <a:moveTo>
                      <a:pt x="31874" y="1"/>
                    </a:moveTo>
                    <a:cubicBezTo>
                      <a:pt x="13321" y="1"/>
                      <a:pt x="1" y="11389"/>
                      <a:pt x="1" y="11389"/>
                    </a:cubicBezTo>
                    <a:cubicBezTo>
                      <a:pt x="10548" y="21146"/>
                      <a:pt x="21021" y="24398"/>
                      <a:pt x="30297" y="24398"/>
                    </a:cubicBezTo>
                    <a:cubicBezTo>
                      <a:pt x="48850" y="24398"/>
                      <a:pt x="62616" y="11389"/>
                      <a:pt x="62616" y="11389"/>
                    </a:cubicBezTo>
                    <a:cubicBezTo>
                      <a:pt x="51734" y="2848"/>
                      <a:pt x="41150" y="1"/>
                      <a:pt x="318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 flipH="1">
                <a:off x="1171650" y="4525425"/>
                <a:ext cx="454425" cy="453675"/>
              </a:xfrm>
              <a:custGeom>
                <a:rect b="b" l="l" r="r" t="t"/>
                <a:pathLst>
                  <a:path extrusionOk="0" h="18147" w="18177">
                    <a:moveTo>
                      <a:pt x="9088" y="0"/>
                    </a:moveTo>
                    <a:cubicBezTo>
                      <a:pt x="4073" y="0"/>
                      <a:pt x="0" y="4073"/>
                      <a:pt x="0" y="9088"/>
                    </a:cubicBezTo>
                    <a:cubicBezTo>
                      <a:pt x="0" y="14104"/>
                      <a:pt x="4073" y="18146"/>
                      <a:pt x="9088" y="18146"/>
                    </a:cubicBezTo>
                    <a:cubicBezTo>
                      <a:pt x="14104" y="18146"/>
                      <a:pt x="18177" y="14104"/>
                      <a:pt x="18177" y="9088"/>
                    </a:cubicBezTo>
                    <a:cubicBezTo>
                      <a:pt x="18177" y="4073"/>
                      <a:pt x="14104" y="0"/>
                      <a:pt x="9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 flipH="1">
                <a:off x="1307675" y="4669825"/>
                <a:ext cx="183150" cy="165300"/>
              </a:xfrm>
              <a:custGeom>
                <a:rect b="b" l="l" r="r" t="t"/>
                <a:pathLst>
                  <a:path extrusionOk="0" h="6612" w="7326">
                    <a:moveTo>
                      <a:pt x="3646" y="1"/>
                    </a:moveTo>
                    <a:cubicBezTo>
                      <a:pt x="2194" y="1"/>
                      <a:pt x="861" y="963"/>
                      <a:pt x="456" y="2431"/>
                    </a:cubicBezTo>
                    <a:cubicBezTo>
                      <a:pt x="1" y="4194"/>
                      <a:pt x="1034" y="6018"/>
                      <a:pt x="2797" y="6504"/>
                    </a:cubicBezTo>
                    <a:cubicBezTo>
                      <a:pt x="3078" y="6577"/>
                      <a:pt x="3361" y="6611"/>
                      <a:pt x="3640" y="6611"/>
                    </a:cubicBezTo>
                    <a:cubicBezTo>
                      <a:pt x="5107" y="6611"/>
                      <a:pt x="6456" y="5645"/>
                      <a:pt x="6840" y="4163"/>
                    </a:cubicBezTo>
                    <a:cubicBezTo>
                      <a:pt x="7326" y="2400"/>
                      <a:pt x="6292" y="607"/>
                      <a:pt x="4529" y="121"/>
                    </a:cubicBezTo>
                    <a:cubicBezTo>
                      <a:pt x="4235" y="39"/>
                      <a:pt x="3938" y="1"/>
                      <a:pt x="3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3"/>
          <p:cNvGrpSpPr/>
          <p:nvPr/>
        </p:nvGrpSpPr>
        <p:grpSpPr>
          <a:xfrm>
            <a:off x="326274" y="273742"/>
            <a:ext cx="8817948" cy="5134262"/>
            <a:chOff x="326276" y="273742"/>
            <a:chExt cx="8817948" cy="5134262"/>
          </a:xfrm>
        </p:grpSpPr>
        <p:grpSp>
          <p:nvGrpSpPr>
            <p:cNvPr id="112" name="Google Shape;112;p13"/>
            <p:cNvGrpSpPr/>
            <p:nvPr/>
          </p:nvGrpSpPr>
          <p:grpSpPr>
            <a:xfrm flipH="1" rot="10800000">
              <a:off x="6955299" y="273742"/>
              <a:ext cx="2188924" cy="4770395"/>
              <a:chOff x="5337014" y="2025850"/>
              <a:chExt cx="1979136" cy="4313196"/>
            </a:xfrm>
          </p:grpSpPr>
          <p:grpSp>
            <p:nvGrpSpPr>
              <p:cNvPr id="113" name="Google Shape;113;p13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114" name="Google Shape;114;p13"/>
                <p:cNvSpPr/>
                <p:nvPr/>
              </p:nvSpPr>
              <p:spPr>
                <a:xfrm flipH="1" rot="10800000">
                  <a:off x="6737850" y="3418725"/>
                  <a:ext cx="578300" cy="250800"/>
                </a:xfrm>
                <a:custGeom>
                  <a:rect b="b" l="l" r="r" t="t"/>
                  <a:pathLst>
                    <a:path extrusionOk="0" h="10032" w="23132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13"/>
                <p:cNvSpPr/>
                <p:nvPr/>
              </p:nvSpPr>
              <p:spPr>
                <a:xfrm flipH="1" rot="10800000">
                  <a:off x="6969625" y="3669500"/>
                  <a:ext cx="346525" cy="376175"/>
                </a:xfrm>
                <a:custGeom>
                  <a:rect b="b" l="l" r="r" t="t"/>
                  <a:pathLst>
                    <a:path extrusionOk="0" h="15047" w="13861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13"/>
                <p:cNvSpPr/>
                <p:nvPr/>
              </p:nvSpPr>
              <p:spPr>
                <a:xfrm flipH="1" rot="10800000">
                  <a:off x="6737850" y="2722675"/>
                  <a:ext cx="578300" cy="626925"/>
                </a:xfrm>
                <a:custGeom>
                  <a:rect b="b" l="l" r="r" t="t"/>
                  <a:pathLst>
                    <a:path extrusionOk="0" h="25077" w="23132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13"/>
                <p:cNvSpPr/>
                <p:nvPr/>
              </p:nvSpPr>
              <p:spPr>
                <a:xfrm flipH="1" rot="10800000">
                  <a:off x="6737850" y="2025850"/>
                  <a:ext cx="578300" cy="628450"/>
                </a:xfrm>
                <a:custGeom>
                  <a:rect b="b" l="l" r="r" t="t"/>
                  <a:pathLst>
                    <a:path extrusionOk="0" h="25138" w="23132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8" name="Google Shape;118;p13"/>
              <p:cNvSpPr/>
              <p:nvPr/>
            </p:nvSpPr>
            <p:spPr>
              <a:xfrm>
                <a:off x="6737855" y="5555571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rect b="b" l="l" r="r" t="t"/>
                <a:pathLst>
                  <a:path extrusionOk="0" h="14956" w="14986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6465811" y="6066996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13"/>
            <p:cNvGrpSpPr/>
            <p:nvPr/>
          </p:nvGrpSpPr>
          <p:grpSpPr>
            <a:xfrm flipH="1" rot="-5400000">
              <a:off x="698238" y="4041316"/>
              <a:ext cx="994725" cy="1738650"/>
              <a:chOff x="2756000" y="88900"/>
              <a:chExt cx="994725" cy="1738650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2756000" y="88900"/>
                <a:ext cx="869350" cy="1738650"/>
              </a:xfrm>
              <a:custGeom>
                <a:rect b="b" l="l" r="r" t="t"/>
                <a:pathLst>
                  <a:path extrusionOk="0" h="69546" w="34774">
                    <a:moveTo>
                      <a:pt x="34774" y="1"/>
                    </a:moveTo>
                    <a:cubicBezTo>
                      <a:pt x="15594" y="1"/>
                      <a:pt x="1" y="15594"/>
                      <a:pt x="1" y="34773"/>
                    </a:cubicBezTo>
                    <a:cubicBezTo>
                      <a:pt x="1" y="53953"/>
                      <a:pt x="15624" y="69546"/>
                      <a:pt x="34774" y="69546"/>
                    </a:cubicBezTo>
                    <a:lnTo>
                      <a:pt x="34774" y="57752"/>
                    </a:lnTo>
                    <a:cubicBezTo>
                      <a:pt x="22068" y="57752"/>
                      <a:pt x="11795" y="47418"/>
                      <a:pt x="11795" y="34773"/>
                    </a:cubicBezTo>
                    <a:cubicBezTo>
                      <a:pt x="11795" y="22129"/>
                      <a:pt x="22068" y="11794"/>
                      <a:pt x="34774" y="11794"/>
                    </a:cubicBezTo>
                    <a:lnTo>
                      <a:pt x="34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2881400" y="88900"/>
                <a:ext cx="869325" cy="1738650"/>
              </a:xfrm>
              <a:custGeom>
                <a:rect b="b" l="l" r="r" t="t"/>
                <a:pathLst>
                  <a:path extrusionOk="0" fill="none" h="69546" w="34773">
                    <a:moveTo>
                      <a:pt x="34773" y="1"/>
                    </a:moveTo>
                    <a:lnTo>
                      <a:pt x="34773" y="11794"/>
                    </a:lnTo>
                    <a:cubicBezTo>
                      <a:pt x="22098" y="11794"/>
                      <a:pt x="11794" y="22098"/>
                      <a:pt x="11794" y="34773"/>
                    </a:cubicBezTo>
                    <a:cubicBezTo>
                      <a:pt x="11794" y="47478"/>
                      <a:pt x="22068" y="57752"/>
                      <a:pt x="34773" y="57752"/>
                    </a:cubicBezTo>
                    <a:lnTo>
                      <a:pt x="34773" y="69546"/>
                    </a:lnTo>
                    <a:cubicBezTo>
                      <a:pt x="15624" y="69546"/>
                      <a:pt x="0" y="53953"/>
                      <a:pt x="0" y="34773"/>
                    </a:cubicBezTo>
                    <a:cubicBezTo>
                      <a:pt x="0" y="15594"/>
                      <a:pt x="15624" y="1"/>
                      <a:pt x="3477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13"/>
          <p:cNvSpPr txBox="1"/>
          <p:nvPr>
            <p:ph type="title"/>
          </p:nvPr>
        </p:nvSpPr>
        <p:spPr>
          <a:xfrm>
            <a:off x="720014" y="1204251"/>
            <a:ext cx="49005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13"/>
          <p:cNvSpPr txBox="1"/>
          <p:nvPr>
            <p:ph idx="1" type="subTitle"/>
          </p:nvPr>
        </p:nvSpPr>
        <p:spPr>
          <a:xfrm>
            <a:off x="720000" y="2100676"/>
            <a:ext cx="49005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53759" y="239425"/>
            <a:ext cx="8903447" cy="5618204"/>
            <a:chOff x="53759" y="239425"/>
            <a:chExt cx="8903447" cy="5618204"/>
          </a:xfrm>
        </p:grpSpPr>
        <p:grpSp>
          <p:nvGrpSpPr>
            <p:cNvPr id="130" name="Google Shape;130;p14"/>
            <p:cNvGrpSpPr/>
            <p:nvPr/>
          </p:nvGrpSpPr>
          <p:grpSpPr>
            <a:xfrm>
              <a:off x="53759" y="4453013"/>
              <a:ext cx="951560" cy="567450"/>
              <a:chOff x="4029409" y="69738"/>
              <a:chExt cx="951560" cy="567450"/>
            </a:xfrm>
          </p:grpSpPr>
          <p:sp>
            <p:nvSpPr>
              <p:cNvPr id="131" name="Google Shape;131;p14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p14"/>
            <p:cNvGrpSpPr/>
            <p:nvPr/>
          </p:nvGrpSpPr>
          <p:grpSpPr>
            <a:xfrm>
              <a:off x="8577425" y="239425"/>
              <a:ext cx="379781" cy="913060"/>
              <a:chOff x="8577425" y="239425"/>
              <a:chExt cx="379781" cy="913060"/>
            </a:xfrm>
          </p:grpSpPr>
          <p:sp>
            <p:nvSpPr>
              <p:cNvPr id="134" name="Google Shape;134;p14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" name="Google Shape;136;p14"/>
            <p:cNvGrpSpPr/>
            <p:nvPr/>
          </p:nvGrpSpPr>
          <p:grpSpPr>
            <a:xfrm>
              <a:off x="7816921" y="2893339"/>
              <a:ext cx="1050562" cy="700098"/>
              <a:chOff x="6190020" y="5825282"/>
              <a:chExt cx="949875" cy="633000"/>
            </a:xfrm>
          </p:grpSpPr>
          <p:sp>
            <p:nvSpPr>
              <p:cNvPr id="137" name="Google Shape;137;p14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" name="Google Shape;139;p14"/>
            <p:cNvSpPr/>
            <p:nvPr/>
          </p:nvSpPr>
          <p:spPr>
            <a:xfrm>
              <a:off x="5905531" y="4453022"/>
              <a:ext cx="1406015" cy="1404607"/>
            </a:xfrm>
            <a:custGeom>
              <a:rect b="b" l="l" r="r" t="t"/>
              <a:pathLst>
                <a:path extrusionOk="0" fill="none" h="29941" w="29971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4"/>
          <p:cNvSpPr txBox="1"/>
          <p:nvPr>
            <p:ph type="title"/>
          </p:nvPr>
        </p:nvSpPr>
        <p:spPr>
          <a:xfrm>
            <a:off x="2652000" y="2316125"/>
            <a:ext cx="3840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14"/>
          <p:cNvSpPr txBox="1"/>
          <p:nvPr>
            <p:ph idx="2" type="title"/>
          </p:nvPr>
        </p:nvSpPr>
        <p:spPr>
          <a:xfrm>
            <a:off x="4078650" y="1550077"/>
            <a:ext cx="986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3008250" y="2979925"/>
            <a:ext cx="31275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_1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112977" y="-288411"/>
            <a:ext cx="8612916" cy="5232674"/>
            <a:chOff x="112977" y="-288411"/>
            <a:chExt cx="8612916" cy="5232674"/>
          </a:xfrm>
        </p:grpSpPr>
        <p:grpSp>
          <p:nvGrpSpPr>
            <p:cNvPr id="146" name="Google Shape;146;p15"/>
            <p:cNvGrpSpPr/>
            <p:nvPr/>
          </p:nvGrpSpPr>
          <p:grpSpPr>
            <a:xfrm>
              <a:off x="112977" y="4376813"/>
              <a:ext cx="951560" cy="567450"/>
              <a:chOff x="4029409" y="69738"/>
              <a:chExt cx="951560" cy="567450"/>
            </a:xfrm>
          </p:grpSpPr>
          <p:sp>
            <p:nvSpPr>
              <p:cNvPr id="147" name="Google Shape;147;p15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rect b="b" l="l" r="r" t="t"/>
                <a:pathLst>
                  <a:path extrusionOk="0" h="10913" w="21826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rect b="b" l="l" r="r" t="t"/>
                <a:pathLst>
                  <a:path extrusionOk="0" h="21825" w="10913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15"/>
            <p:cNvGrpSpPr/>
            <p:nvPr/>
          </p:nvGrpSpPr>
          <p:grpSpPr>
            <a:xfrm flipH="1">
              <a:off x="203446" y="239425"/>
              <a:ext cx="379781" cy="913060"/>
              <a:chOff x="8577425" y="239425"/>
              <a:chExt cx="379781" cy="913060"/>
            </a:xfrm>
          </p:grpSpPr>
          <p:sp>
            <p:nvSpPr>
              <p:cNvPr id="150" name="Google Shape;150;p15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rect b="b" l="l" r="r" t="t"/>
                <a:pathLst>
                  <a:path extrusionOk="0" fill="none" h="12250" w="12251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" name="Google Shape;152;p15"/>
            <p:cNvGrpSpPr/>
            <p:nvPr/>
          </p:nvGrpSpPr>
          <p:grpSpPr>
            <a:xfrm flipH="1">
              <a:off x="7671494" y="-288411"/>
              <a:ext cx="1050562" cy="700098"/>
              <a:chOff x="6190020" y="5825282"/>
              <a:chExt cx="949875" cy="633000"/>
            </a:xfrm>
          </p:grpSpPr>
          <p:sp>
            <p:nvSpPr>
              <p:cNvPr id="153" name="Google Shape;153;p15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rect b="b" l="l" r="r" t="t"/>
                <a:pathLst>
                  <a:path extrusionOk="0" h="20457" w="20427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rect b="b" l="l" r="r" t="t"/>
                <a:pathLst>
                  <a:path extrusionOk="0" fill="none" h="10882" w="10882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Google Shape;155;p15"/>
            <p:cNvGrpSpPr/>
            <p:nvPr/>
          </p:nvGrpSpPr>
          <p:grpSpPr>
            <a:xfrm>
              <a:off x="7787418" y="4648375"/>
              <a:ext cx="938475" cy="221925"/>
              <a:chOff x="1502200" y="2534225"/>
              <a:chExt cx="938475" cy="221925"/>
            </a:xfrm>
          </p:grpSpPr>
          <p:sp>
            <p:nvSpPr>
              <p:cNvPr id="156" name="Google Shape;156;p15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rect b="b" l="l" r="r" t="t"/>
                <a:pathLst>
                  <a:path extrusionOk="0" h="1460" w="37539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rect b="b" l="l" r="r" t="t"/>
                <a:pathLst>
                  <a:path extrusionOk="0" h="1490" w="37539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rect b="b" l="l" r="r" t="t"/>
                <a:pathLst>
                  <a:path extrusionOk="0" h="1491" w="37539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" name="Google Shape;159;p15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1" type="body"/>
          </p:nvPr>
        </p:nvSpPr>
        <p:spPr>
          <a:xfrm>
            <a:off x="720000" y="1432225"/>
            <a:ext cx="37686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2" type="body"/>
          </p:nvPr>
        </p:nvSpPr>
        <p:spPr>
          <a:xfrm>
            <a:off x="4660000" y="1432225"/>
            <a:ext cx="37686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>
            <a:off x="417658" y="-949909"/>
            <a:ext cx="8726565" cy="6791638"/>
            <a:chOff x="417658" y="-949909"/>
            <a:chExt cx="8726565" cy="6791638"/>
          </a:xfrm>
        </p:grpSpPr>
        <p:grpSp>
          <p:nvGrpSpPr>
            <p:cNvPr id="165" name="Google Shape;165;p16"/>
            <p:cNvGrpSpPr/>
            <p:nvPr/>
          </p:nvGrpSpPr>
          <p:grpSpPr>
            <a:xfrm>
              <a:off x="7429264" y="-949909"/>
              <a:ext cx="994725" cy="1738650"/>
              <a:chOff x="2756000" y="88900"/>
              <a:chExt cx="994725" cy="1738650"/>
            </a:xfrm>
          </p:grpSpPr>
          <p:sp>
            <p:nvSpPr>
              <p:cNvPr id="166" name="Google Shape;166;p16"/>
              <p:cNvSpPr/>
              <p:nvPr/>
            </p:nvSpPr>
            <p:spPr>
              <a:xfrm>
                <a:off x="2756000" y="88900"/>
                <a:ext cx="869350" cy="1738650"/>
              </a:xfrm>
              <a:custGeom>
                <a:rect b="b" l="l" r="r" t="t"/>
                <a:pathLst>
                  <a:path extrusionOk="0" h="69546" w="34774">
                    <a:moveTo>
                      <a:pt x="34774" y="1"/>
                    </a:moveTo>
                    <a:cubicBezTo>
                      <a:pt x="15594" y="1"/>
                      <a:pt x="1" y="15594"/>
                      <a:pt x="1" y="34773"/>
                    </a:cubicBezTo>
                    <a:cubicBezTo>
                      <a:pt x="1" y="53953"/>
                      <a:pt x="15624" y="69546"/>
                      <a:pt x="34774" y="69546"/>
                    </a:cubicBezTo>
                    <a:lnTo>
                      <a:pt x="34774" y="57752"/>
                    </a:lnTo>
                    <a:cubicBezTo>
                      <a:pt x="22068" y="57752"/>
                      <a:pt x="11795" y="47418"/>
                      <a:pt x="11795" y="34773"/>
                    </a:cubicBezTo>
                    <a:cubicBezTo>
                      <a:pt x="11795" y="22129"/>
                      <a:pt x="22068" y="11794"/>
                      <a:pt x="34774" y="11794"/>
                    </a:cubicBezTo>
                    <a:lnTo>
                      <a:pt x="34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2881400" y="88900"/>
                <a:ext cx="869325" cy="1738650"/>
              </a:xfrm>
              <a:custGeom>
                <a:rect b="b" l="l" r="r" t="t"/>
                <a:pathLst>
                  <a:path extrusionOk="0" fill="none" h="69546" w="34773">
                    <a:moveTo>
                      <a:pt x="34773" y="1"/>
                    </a:moveTo>
                    <a:lnTo>
                      <a:pt x="34773" y="11794"/>
                    </a:lnTo>
                    <a:cubicBezTo>
                      <a:pt x="22098" y="11794"/>
                      <a:pt x="11794" y="22098"/>
                      <a:pt x="11794" y="34773"/>
                    </a:cubicBezTo>
                    <a:cubicBezTo>
                      <a:pt x="11794" y="47478"/>
                      <a:pt x="22068" y="57752"/>
                      <a:pt x="34773" y="57752"/>
                    </a:cubicBezTo>
                    <a:lnTo>
                      <a:pt x="34773" y="69546"/>
                    </a:lnTo>
                    <a:cubicBezTo>
                      <a:pt x="15624" y="69546"/>
                      <a:pt x="0" y="53953"/>
                      <a:pt x="0" y="34773"/>
                    </a:cubicBezTo>
                    <a:cubicBezTo>
                      <a:pt x="0" y="15594"/>
                      <a:pt x="15624" y="1"/>
                      <a:pt x="3477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" name="Google Shape;168;p16"/>
            <p:cNvSpPr/>
            <p:nvPr/>
          </p:nvSpPr>
          <p:spPr>
            <a:xfrm flipH="1">
              <a:off x="8701285" y="3578704"/>
              <a:ext cx="442938" cy="885795"/>
            </a:xfrm>
            <a:custGeom>
              <a:rect b="b" l="l" r="r" t="t"/>
              <a:pathLst>
                <a:path extrusionOk="0" h="21764" w="10883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 flipH="1">
              <a:off x="6518105" y="4437122"/>
              <a:ext cx="1406015" cy="1404607"/>
            </a:xfrm>
            <a:custGeom>
              <a:rect b="b" l="l" r="r" t="t"/>
              <a:pathLst>
                <a:path extrusionOk="0" fill="none" h="29941" w="29971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 flipH="1">
              <a:off x="8544065" y="2858737"/>
              <a:ext cx="283726" cy="283752"/>
            </a:xfrm>
            <a:custGeom>
              <a:rect b="b" l="l" r="r" t="t"/>
              <a:pathLst>
                <a:path extrusionOk="0" fill="none" h="10853" w="10852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" name="Google Shape;171;p16"/>
            <p:cNvGrpSpPr/>
            <p:nvPr/>
          </p:nvGrpSpPr>
          <p:grpSpPr>
            <a:xfrm flipH="1">
              <a:off x="417658" y="4399700"/>
              <a:ext cx="420225" cy="409303"/>
              <a:chOff x="6318400" y="3461300"/>
              <a:chExt cx="379950" cy="370075"/>
            </a:xfrm>
          </p:grpSpPr>
          <p:sp>
            <p:nvSpPr>
              <p:cNvPr id="172" name="Google Shape;172;p16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rect b="b" l="l" r="r" t="t"/>
                <a:pathLst>
                  <a:path extrusionOk="0" h="1915" w="1885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rect b="b" l="l" r="r" t="t"/>
                <a:pathLst>
                  <a:path extrusionOk="0" h="1915" w="1916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rect b="b" l="l" r="r" t="t"/>
                <a:pathLst>
                  <a:path extrusionOk="0" h="1885" w="1885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rect b="b" l="l" r="r" t="t"/>
                <a:pathLst>
                  <a:path extrusionOk="0" h="1885" w="1916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" name="Google Shape;181;p16"/>
          <p:cNvSpPr txBox="1"/>
          <p:nvPr>
            <p:ph idx="1" type="body"/>
          </p:nvPr>
        </p:nvSpPr>
        <p:spPr>
          <a:xfrm>
            <a:off x="720000" y="1735800"/>
            <a:ext cx="5127000" cy="21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82" name="Google Shape;182;p16"/>
          <p:cNvSpPr txBox="1"/>
          <p:nvPr>
            <p:ph type="title"/>
          </p:nvPr>
        </p:nvSpPr>
        <p:spPr>
          <a:xfrm>
            <a:off x="720000" y="496325"/>
            <a:ext cx="61143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3.png"/><Relationship Id="rId10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_muCu2KZp9A" TargetMode="External"/><Relationship Id="rId4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"/>
          <p:cNvSpPr txBox="1"/>
          <p:nvPr>
            <p:ph type="ctrTitle"/>
          </p:nvPr>
        </p:nvSpPr>
        <p:spPr>
          <a:xfrm>
            <a:off x="1470125" y="1730075"/>
            <a:ext cx="60336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Diverse Makers</a:t>
            </a:r>
            <a:endParaRPr/>
          </a:p>
        </p:txBody>
      </p:sp>
      <p:pic>
        <p:nvPicPr>
          <p:cNvPr id="695" name="Google Shape;69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3338" y="308750"/>
            <a:ext cx="2247199" cy="168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763" y="2746025"/>
            <a:ext cx="839800" cy="8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1"/>
          <p:cNvSpPr txBox="1"/>
          <p:nvPr/>
        </p:nvSpPr>
        <p:spPr>
          <a:xfrm>
            <a:off x="1178563" y="2869315"/>
            <a:ext cx="839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Daniel</a:t>
            </a:r>
            <a:endParaRPr b="1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Minichetti</a:t>
            </a:r>
            <a:endParaRPr b="1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Lead</a:t>
            </a:r>
            <a:endParaRPr b="0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8" name="Google Shape;69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8350" y="2746035"/>
            <a:ext cx="849900" cy="8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"/>
          <p:cNvSpPr txBox="1"/>
          <p:nvPr/>
        </p:nvSpPr>
        <p:spPr>
          <a:xfrm>
            <a:off x="2868250" y="2869325"/>
            <a:ext cx="8499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Kane Davidson</a:t>
            </a:r>
            <a:endParaRPr b="1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Architect</a:t>
            </a:r>
            <a:endParaRPr b="0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0" name="Google Shape;70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37038" y="2746023"/>
            <a:ext cx="849900" cy="8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"/>
          <p:cNvSpPr txBox="1"/>
          <p:nvPr/>
        </p:nvSpPr>
        <p:spPr>
          <a:xfrm>
            <a:off x="4442838" y="2874550"/>
            <a:ext cx="8940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Eduardo</a:t>
            </a:r>
            <a:endParaRPr b="1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La Rosa</a:t>
            </a:r>
            <a:endParaRPr b="1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QA</a:t>
            </a:r>
            <a:endParaRPr b="0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2" name="Google Shape;70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6838" y="2751260"/>
            <a:ext cx="849900" cy="8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"/>
          <p:cNvSpPr txBox="1"/>
          <p:nvPr/>
        </p:nvSpPr>
        <p:spPr>
          <a:xfrm>
            <a:off x="6186738" y="2874550"/>
            <a:ext cx="8499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Elleana</a:t>
            </a:r>
            <a:endParaRPr b="1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Negrelli</a:t>
            </a:r>
            <a:endParaRPr b="1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Recorder</a:t>
            </a:r>
            <a:endParaRPr b="0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4" name="Google Shape;70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88838" y="2751260"/>
            <a:ext cx="849900" cy="8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"/>
          <p:cNvSpPr txBox="1"/>
          <p:nvPr/>
        </p:nvSpPr>
        <p:spPr>
          <a:xfrm>
            <a:off x="7738738" y="2874550"/>
            <a:ext cx="1138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Aaron</a:t>
            </a:r>
            <a:endParaRPr b="1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Ramirez</a:t>
            </a:r>
            <a:endParaRPr b="1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Communicator</a:t>
            </a:r>
            <a:endParaRPr b="0" i="0" sz="1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6" name="Google Shape;706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87138" y="3679210"/>
            <a:ext cx="849900" cy="8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"/>
          <p:cNvSpPr txBox="1"/>
          <p:nvPr/>
        </p:nvSpPr>
        <p:spPr>
          <a:xfrm>
            <a:off x="3637038" y="4028100"/>
            <a:ext cx="89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2D3142"/>
                </a:solidFill>
                <a:latin typeface="DM Sans"/>
                <a:ea typeface="DM Sans"/>
                <a:cs typeface="DM Sans"/>
                <a:sym typeface="DM Sans"/>
              </a:rPr>
              <a:t>Isaac</a:t>
            </a:r>
            <a:r>
              <a:rPr b="0" i="0" lang="en" sz="1000" u="none" cap="none" strike="noStrike">
                <a:solidFill>
                  <a:srgbClr val="2D31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000">
                <a:solidFill>
                  <a:srgbClr val="2D3142"/>
                </a:solidFill>
                <a:latin typeface="DM Sans"/>
                <a:ea typeface="DM Sans"/>
                <a:cs typeface="DM Sans"/>
                <a:sym typeface="DM Sans"/>
              </a:rPr>
              <a:t>Shaffer</a:t>
            </a:r>
            <a:endParaRPr b="0" i="0" sz="1000" u="none" cap="none" strike="noStrike">
              <a:solidFill>
                <a:srgbClr val="2D314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8" name="Google Shape;708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86938" y="3679210"/>
            <a:ext cx="849900" cy="8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"/>
          <p:cNvSpPr txBox="1"/>
          <p:nvPr/>
        </p:nvSpPr>
        <p:spPr>
          <a:xfrm>
            <a:off x="5336838" y="4054200"/>
            <a:ext cx="11385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D3142"/>
                </a:solidFill>
                <a:latin typeface="DM Sans"/>
                <a:ea typeface="DM Sans"/>
                <a:cs typeface="DM Sans"/>
                <a:sym typeface="DM Sans"/>
              </a:rPr>
              <a:t>Vahid Nikoonejad Fard</a:t>
            </a:r>
            <a:endParaRPr b="0" i="0" sz="1000" u="none" cap="none" strike="noStrike">
              <a:solidFill>
                <a:srgbClr val="2D314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0" name="Google Shape;710;p1"/>
          <p:cNvSpPr txBox="1"/>
          <p:nvPr>
            <p:ph idx="12" type="sldNum"/>
          </p:nvPr>
        </p:nvSpPr>
        <p:spPr>
          <a:xfrm>
            <a:off x="8387947" y="4441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5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711" name="Google Shape;711;p1"/>
          <p:cNvSpPr txBox="1"/>
          <p:nvPr/>
        </p:nvSpPr>
        <p:spPr>
          <a:xfrm>
            <a:off x="5336838" y="3802500"/>
            <a:ext cx="1464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D3142"/>
                </a:solidFill>
                <a:latin typeface="DM Sans"/>
                <a:ea typeface="DM Sans"/>
                <a:cs typeface="DM Sans"/>
                <a:sym typeface="DM Sans"/>
              </a:rPr>
              <a:t>Capstone</a:t>
            </a:r>
            <a:r>
              <a:rPr b="1" lang="en" sz="1000">
                <a:solidFill>
                  <a:srgbClr val="2D314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n" sz="1000" u="none" cap="none" strike="noStrike">
                <a:solidFill>
                  <a:srgbClr val="2D3142"/>
                </a:solidFill>
                <a:latin typeface="DM Sans"/>
                <a:ea typeface="DM Sans"/>
                <a:cs typeface="DM Sans"/>
                <a:sym typeface="DM Sans"/>
              </a:rPr>
              <a:t>Mentor</a:t>
            </a:r>
            <a:endParaRPr b="0" i="0" sz="1000" u="none" cap="none" strike="noStrike">
              <a:solidFill>
                <a:srgbClr val="2D314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2" name="Google Shape;712;p1"/>
          <p:cNvSpPr txBox="1"/>
          <p:nvPr/>
        </p:nvSpPr>
        <p:spPr>
          <a:xfrm>
            <a:off x="3637038" y="3802500"/>
            <a:ext cx="8499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D3142"/>
                </a:solidFill>
                <a:latin typeface="DM Sans"/>
                <a:ea typeface="DM Sans"/>
                <a:cs typeface="DM Sans"/>
                <a:sym typeface="DM Sans"/>
              </a:rPr>
              <a:t>CS Faculty</a:t>
            </a:r>
            <a:endParaRPr b="0" i="0" sz="1000" u="none" cap="none" strike="noStrike">
              <a:solidFill>
                <a:srgbClr val="2D314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4997f53e9_0_103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Testing Plan</a:t>
            </a:r>
            <a:endParaRPr/>
          </a:p>
        </p:txBody>
      </p:sp>
      <p:sp>
        <p:nvSpPr>
          <p:cNvPr id="801" name="Google Shape;801;g314997f53e9_0_103"/>
          <p:cNvSpPr txBox="1"/>
          <p:nvPr>
            <p:ph idx="1" type="body"/>
          </p:nvPr>
        </p:nvSpPr>
        <p:spPr>
          <a:xfrm>
            <a:off x="720000" y="1127825"/>
            <a:ext cx="4096800" cy="3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b="1" lang="en"/>
              <a:t>Testing Distribution</a:t>
            </a:r>
            <a:endParaRPr b="1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Unit Testing (50%)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Core component functionalities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 authentication, content management, accessibility features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Integration Testing (25%)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Front-end and back-end communication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Usability Testing (25%)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End user validation</a:t>
            </a:r>
            <a:endParaRPr/>
          </a:p>
        </p:txBody>
      </p:sp>
      <p:sp>
        <p:nvSpPr>
          <p:cNvPr id="802" name="Google Shape;802;g314997f53e9_0_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5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803" name="Google Shape;803;g314997f53e9_0_103"/>
          <p:cNvSpPr txBox="1"/>
          <p:nvPr>
            <p:ph idx="1" type="body"/>
          </p:nvPr>
        </p:nvSpPr>
        <p:spPr>
          <a:xfrm>
            <a:off x="4816675" y="1127825"/>
            <a:ext cx="3313800" cy="1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b="1" lang="en"/>
              <a:t>Key Metrics</a:t>
            </a:r>
            <a:endParaRPr b="1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Task completion rates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Error rates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User satisfaction scores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Accessibility compliance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g314997f53e9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650" y="3151425"/>
            <a:ext cx="1852024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314997f53e9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375" y="3006338"/>
            <a:ext cx="1302600" cy="13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314997f53e9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150" y="3078884"/>
            <a:ext cx="1046750" cy="11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g314997f53e9_0_103"/>
          <p:cNvPicPr preferRelativeResize="0"/>
          <p:nvPr/>
        </p:nvPicPr>
        <p:blipFill rotWithShape="1">
          <a:blip r:embed="rId6">
            <a:alphaModFix/>
          </a:blip>
          <a:srcRect b="0" l="0" r="0" t="72622"/>
          <a:stretch/>
        </p:blipFill>
        <p:spPr>
          <a:xfrm>
            <a:off x="4007088" y="4308950"/>
            <a:ext cx="1078865" cy="39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cd3d960b81_0_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5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pic>
        <p:nvPicPr>
          <p:cNvPr id="813" name="Google Shape;813;g2cd3d960b81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999" y="261600"/>
            <a:ext cx="5720000" cy="46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d0c61b5cd7_3_63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19" name="Google Shape;819;g2d0c61b5cd7_3_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sp>
        <p:nvSpPr>
          <p:cNvPr id="820" name="Google Shape;820;g2d0c61b5cd7_3_63"/>
          <p:cNvSpPr txBox="1"/>
          <p:nvPr>
            <p:ph type="title"/>
          </p:nvPr>
        </p:nvSpPr>
        <p:spPr>
          <a:xfrm>
            <a:off x="1479699" y="1370342"/>
            <a:ext cx="2144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3000"/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Project Importance</a:t>
            </a:r>
            <a:endParaRPr/>
          </a:p>
        </p:txBody>
      </p:sp>
      <p:sp>
        <p:nvSpPr>
          <p:cNvPr id="821" name="Google Shape;821;g2d0c61b5cd7_3_63"/>
          <p:cNvSpPr txBox="1"/>
          <p:nvPr>
            <p:ph idx="4294967295" type="subTitle"/>
          </p:nvPr>
        </p:nvSpPr>
        <p:spPr>
          <a:xfrm>
            <a:off x="1479688" y="1754438"/>
            <a:ext cx="1943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Breaking barriers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 STEM </a:t>
            </a:r>
            <a:r>
              <a:rPr lang="en"/>
              <a:t>learning opportunities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2" name="Google Shape;822;g2d0c61b5cd7_3_63"/>
          <p:cNvPicPr preferRelativeResize="0"/>
          <p:nvPr/>
        </p:nvPicPr>
        <p:blipFill rotWithShape="1">
          <a:blip r:embed="rId3">
            <a:alphaModFix/>
          </a:blip>
          <a:srcRect b="0" l="199" r="208" t="0"/>
          <a:stretch/>
        </p:blipFill>
        <p:spPr>
          <a:xfrm>
            <a:off x="89275" y="2819313"/>
            <a:ext cx="1529438" cy="1019626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2d0c61b5cd7_3_63"/>
          <p:cNvSpPr txBox="1"/>
          <p:nvPr>
            <p:ph idx="4294967295" type="title"/>
          </p:nvPr>
        </p:nvSpPr>
        <p:spPr>
          <a:xfrm>
            <a:off x="4295021" y="1370342"/>
            <a:ext cx="2144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000"/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Solution</a:t>
            </a:r>
            <a:endParaRPr/>
          </a:p>
        </p:txBody>
      </p:sp>
      <p:sp>
        <p:nvSpPr>
          <p:cNvPr id="824" name="Google Shape;824;g2d0c61b5cd7_3_63"/>
          <p:cNvSpPr txBox="1"/>
          <p:nvPr>
            <p:ph idx="4294967295" type="subTitle"/>
          </p:nvPr>
        </p:nvSpPr>
        <p:spPr>
          <a:xfrm>
            <a:off x="4295022" y="1754450"/>
            <a:ext cx="1943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Mobile application enforces usability and accessibility</a:t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5" name="Google Shape;825;g2d0c61b5cd7_3_63"/>
          <p:cNvSpPr txBox="1"/>
          <p:nvPr>
            <p:ph idx="4294967295" type="title"/>
          </p:nvPr>
        </p:nvSpPr>
        <p:spPr>
          <a:xfrm>
            <a:off x="1479679" y="2886067"/>
            <a:ext cx="2144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000"/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Future Steps</a:t>
            </a:r>
            <a:endParaRPr/>
          </a:p>
        </p:txBody>
      </p:sp>
      <p:sp>
        <p:nvSpPr>
          <p:cNvPr id="826" name="Google Shape;826;g2d0c61b5cd7_3_63"/>
          <p:cNvSpPr txBox="1"/>
          <p:nvPr/>
        </p:nvSpPr>
        <p:spPr>
          <a:xfrm>
            <a:off x="1479688" y="3272463"/>
            <a:ext cx="1943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Testing plan implementation</a:t>
            </a:r>
            <a:endParaRPr b="0" i="0" sz="1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7" name="Google Shape;827;g2d0c61b5cd7_3_63"/>
          <p:cNvSpPr txBox="1"/>
          <p:nvPr/>
        </p:nvSpPr>
        <p:spPr>
          <a:xfrm>
            <a:off x="4295013" y="3297563"/>
            <a:ext cx="1943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 feedback integration and validation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8" name="Google Shape;828;g2d0c61b5cd7_3_63"/>
          <p:cNvSpPr txBox="1"/>
          <p:nvPr/>
        </p:nvSpPr>
        <p:spPr>
          <a:xfrm>
            <a:off x="7110350" y="3324971"/>
            <a:ext cx="142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Deployment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9" name="Google Shape;829;g2d0c61b5cd7_3_63"/>
          <p:cNvSpPr/>
          <p:nvPr/>
        </p:nvSpPr>
        <p:spPr>
          <a:xfrm>
            <a:off x="3422838" y="3324975"/>
            <a:ext cx="689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0" name="Google Shape;830;g2d0c61b5cd7_3_63"/>
          <p:cNvSpPr/>
          <p:nvPr/>
        </p:nvSpPr>
        <p:spPr>
          <a:xfrm>
            <a:off x="6238113" y="3324975"/>
            <a:ext cx="689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1" name="Google Shape;831;g2d0c61b5cd7_3_63"/>
          <p:cNvSpPr/>
          <p:nvPr/>
        </p:nvSpPr>
        <p:spPr>
          <a:xfrm>
            <a:off x="3422838" y="1872263"/>
            <a:ext cx="689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2" name="Google Shape;832;g2d0c61b5cd7_3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612" y="1463200"/>
            <a:ext cx="886800" cy="8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2d0c61b5cd7_3_63"/>
          <p:cNvSpPr txBox="1"/>
          <p:nvPr>
            <p:ph idx="4294967295" type="title"/>
          </p:nvPr>
        </p:nvSpPr>
        <p:spPr>
          <a:xfrm>
            <a:off x="7110346" y="1370342"/>
            <a:ext cx="2144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000"/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Implementation</a:t>
            </a: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  <p:sp>
        <p:nvSpPr>
          <p:cNvPr id="834" name="Google Shape;834;g2d0c61b5cd7_3_63"/>
          <p:cNvSpPr txBox="1"/>
          <p:nvPr>
            <p:ph idx="4294967295" type="subTitle"/>
          </p:nvPr>
        </p:nvSpPr>
        <p:spPr>
          <a:xfrm>
            <a:off x="7110172" y="1782900"/>
            <a:ext cx="1943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</a:pPr>
            <a:r>
              <a:rPr lang="en"/>
              <a:t>React Native, </a:t>
            </a:r>
            <a:r>
              <a:rPr lang="en"/>
              <a:t>Google Firebase, </a:t>
            </a: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"/>
              <a:t>Google Firestore</a:t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5" name="Google Shape;835;g2d0c61b5cd7_3_63"/>
          <p:cNvSpPr/>
          <p:nvPr/>
        </p:nvSpPr>
        <p:spPr>
          <a:xfrm>
            <a:off x="6237988" y="1900713"/>
            <a:ext cx="689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"/>
          <p:cNvSpPr txBox="1"/>
          <p:nvPr>
            <p:ph type="title"/>
          </p:nvPr>
        </p:nvSpPr>
        <p:spPr>
          <a:xfrm>
            <a:off x="720000" y="1863599"/>
            <a:ext cx="7704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you!</a:t>
            </a:r>
            <a:endParaRPr b="0" sz="4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41" name="Google Shape;84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5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842" name="Google Shape;842;p7"/>
          <p:cNvSpPr txBox="1"/>
          <p:nvPr/>
        </p:nvSpPr>
        <p:spPr>
          <a:xfrm>
            <a:off x="2382600" y="2724000"/>
            <a:ext cx="43788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b="0" i="0" sz="21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d0c61b5cd7_3_0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About our Client</a:t>
            </a:r>
            <a:endParaRPr/>
          </a:p>
        </p:txBody>
      </p:sp>
      <p:sp>
        <p:nvSpPr>
          <p:cNvPr id="718" name="Google Shape;718;g2d0c61b5cd7_3_0"/>
          <p:cNvSpPr txBox="1"/>
          <p:nvPr/>
        </p:nvSpPr>
        <p:spPr>
          <a:xfrm>
            <a:off x="700550" y="3700975"/>
            <a:ext cx="3198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Dr. Jared Duval</a:t>
            </a:r>
            <a:endParaRPr b="0" i="0" sz="1100" u="none" cap="none" strike="noStrike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11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Assistant Professor</a:t>
            </a:r>
            <a:r>
              <a:rPr b="0" i="0" lang="en" sz="11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- SICCS NAU</a:t>
            </a:r>
            <a:endParaRPr b="0" i="0" sz="1100" u="none" cap="none" strike="noStrik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Director of Playful Health Technology Lab</a:t>
            </a:r>
            <a:endParaRPr b="0" i="0" sz="1100" u="none" cap="none" strike="noStrik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19" name="Google Shape;719;g2d0c61b5cd7_3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5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720" name="Google Shape;720;g2d0c61b5cd7_3_0"/>
          <p:cNvSpPr txBox="1"/>
          <p:nvPr/>
        </p:nvSpPr>
        <p:spPr>
          <a:xfrm>
            <a:off x="3623925" y="1442525"/>
            <a:ext cx="4800300" cy="3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Experience in the Field</a:t>
            </a:r>
            <a:endParaRPr b="1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9144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Uses research through design to develop therapy games and playful applications that help improve and maintain health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Research Focus</a:t>
            </a:r>
            <a:endParaRPr b="1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9144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Specializes in serious games for health that emphasize human-computer interaction with assistive technology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1" name="Google Shape;721;g2d0c61b5cd7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237" y="1442518"/>
            <a:ext cx="2051575" cy="225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"/>
          <p:cNvSpPr txBox="1"/>
          <p:nvPr>
            <p:ph type="title"/>
          </p:nvPr>
        </p:nvSpPr>
        <p:spPr>
          <a:xfrm>
            <a:off x="718975" y="45876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Lack of STEM Accessibility</a:t>
            </a:r>
            <a:endParaRPr/>
          </a:p>
        </p:txBody>
      </p:sp>
      <p:sp>
        <p:nvSpPr>
          <p:cNvPr id="727" name="Google Shape;727;p2"/>
          <p:cNvSpPr txBox="1"/>
          <p:nvPr>
            <p:ph idx="1" type="body"/>
          </p:nvPr>
        </p:nvSpPr>
        <p:spPr>
          <a:xfrm>
            <a:off x="718975" y="3449425"/>
            <a:ext cx="77085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Potential Solution</a:t>
            </a:r>
            <a:endParaRPr b="1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DM Sans Medium"/>
              <a:buChar char="●"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STEM learning opportunities are not equally accessible to those with disabilities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50"/>
              <a:buFont typeface="DM Sans Medium"/>
              <a:buChar char="●"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Makerspaces offer hands-on STEM learning outside school</a:t>
            </a:r>
            <a:endParaRPr/>
          </a:p>
        </p:txBody>
      </p:sp>
      <p:sp>
        <p:nvSpPr>
          <p:cNvPr id="728" name="Google Shape;728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5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pic>
        <p:nvPicPr>
          <p:cNvPr id="729" name="Google Shape;72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475" y="4140775"/>
            <a:ext cx="1477725" cy="4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2"/>
          <p:cNvSpPr txBox="1"/>
          <p:nvPr/>
        </p:nvSpPr>
        <p:spPr>
          <a:xfrm>
            <a:off x="848275" y="1627700"/>
            <a:ext cx="77085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" sz="18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“Over 40 million Americans have a disability, however, research shows that disabled people are severely underrepresented in STEM fields. So much so that only 3% of people in the STEM workforce have a disability.</a:t>
            </a:r>
            <a:r>
              <a:rPr i="1" lang="en" sz="1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”</a:t>
            </a:r>
            <a:endParaRPr i="1" sz="1800" u="none" cap="none" strike="noStrik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1" name="Google Shape;731;p2"/>
          <p:cNvSpPr txBox="1"/>
          <p:nvPr/>
        </p:nvSpPr>
        <p:spPr>
          <a:xfrm>
            <a:off x="718975" y="1234100"/>
            <a:ext cx="424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Current STEM Landscape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Issues in STEM Accessibility  </a:t>
            </a:r>
            <a:endParaRPr/>
          </a:p>
        </p:txBody>
      </p:sp>
      <p:sp>
        <p:nvSpPr>
          <p:cNvPr id="737" name="Google Shape;737;p3"/>
          <p:cNvSpPr txBox="1"/>
          <p:nvPr>
            <p:ph idx="1" type="body"/>
          </p:nvPr>
        </p:nvSpPr>
        <p:spPr>
          <a:xfrm>
            <a:off x="1196300" y="1152475"/>
            <a:ext cx="7227600" cy="3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b="1" lang="en"/>
              <a:t>Limited </a:t>
            </a:r>
            <a:r>
              <a:rPr b="1" lang="en"/>
              <a:t>Physical</a:t>
            </a:r>
            <a:r>
              <a:rPr b="1" lang="en"/>
              <a:t> Access to Makerspaces</a:t>
            </a:r>
            <a:endParaRPr b="1"/>
          </a:p>
          <a:p>
            <a:pPr indent="-301625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Many makerspaces are not physically accessible to individuals with disabilities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50"/>
              <a:buNone/>
            </a:pPr>
            <a:r>
              <a:rPr b="1" lang="en"/>
              <a:t>Lack of </a:t>
            </a:r>
            <a:r>
              <a:rPr b="1" lang="en"/>
              <a:t>Accessible</a:t>
            </a:r>
            <a:r>
              <a:rPr b="1" lang="en"/>
              <a:t> Learning Resources</a:t>
            </a:r>
            <a:endParaRPr b="1"/>
          </a:p>
          <a:p>
            <a:pPr indent="-301625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Current STEM materials and maker project guides do not cater to diverse learning needs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50"/>
              <a:buNone/>
            </a:pPr>
            <a:r>
              <a:rPr b="1" lang="en"/>
              <a:t>Social Isolation in STEM Fields</a:t>
            </a:r>
            <a:endParaRPr b="1"/>
          </a:p>
          <a:p>
            <a:pPr indent="-301625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Those with disabilities face social barriers leading to a lack of community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 b="1"/>
          </a:p>
        </p:txBody>
      </p:sp>
      <p:sp>
        <p:nvSpPr>
          <p:cNvPr id="738" name="Google Shape;73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5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pic>
        <p:nvPicPr>
          <p:cNvPr id="739" name="Google Shape;73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48" y="1127822"/>
            <a:ext cx="858750" cy="9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75" y="2389519"/>
            <a:ext cx="1038300" cy="77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"/>
          <p:cNvPicPr preferRelativeResize="0"/>
          <p:nvPr/>
        </p:nvPicPr>
        <p:blipFill rotWithShape="1">
          <a:blip r:embed="rId5">
            <a:alphaModFix/>
          </a:blip>
          <a:srcRect b="36677" l="22182" r="13780" t="33323"/>
          <a:stretch/>
        </p:blipFill>
        <p:spPr>
          <a:xfrm>
            <a:off x="709475" y="3293875"/>
            <a:ext cx="649476" cy="9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"/>
          <p:cNvSpPr txBox="1"/>
          <p:nvPr>
            <p:ph type="title"/>
          </p:nvPr>
        </p:nvSpPr>
        <p:spPr>
          <a:xfrm>
            <a:off x="720000" y="35396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Making STEM More Accessible</a:t>
            </a:r>
            <a:endParaRPr/>
          </a:p>
        </p:txBody>
      </p:sp>
      <p:sp>
        <p:nvSpPr>
          <p:cNvPr id="747" name="Google Shape;747;p4"/>
          <p:cNvSpPr txBox="1"/>
          <p:nvPr>
            <p:ph idx="1" type="body"/>
          </p:nvPr>
        </p:nvSpPr>
        <p:spPr>
          <a:xfrm>
            <a:off x="720000" y="985475"/>
            <a:ext cx="77040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Crowdsourced </a:t>
            </a:r>
            <a:r>
              <a:rPr b="1" lang="en"/>
              <a:t>mobile application serves as a central hub for sharing STEM resources</a:t>
            </a:r>
            <a:endParaRPr b="1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Medium"/>
              <a:buChar char="●"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Provides STEM </a:t>
            </a: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resource</a:t>
            </a: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 hosting and sharing for makerspaces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 Medium"/>
              <a:buChar char="●"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A</a:t>
            </a: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ccessible interface and STEM content supporting multiple disabilities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Font typeface="DM Sans Medium"/>
              <a:buChar char="●"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Allows users to discover and connect with local makerspaces with custom profiles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/>
          </a:p>
        </p:txBody>
      </p:sp>
      <p:sp>
        <p:nvSpPr>
          <p:cNvPr id="748" name="Google Shape;74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6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pic>
        <p:nvPicPr>
          <p:cNvPr id="749" name="Google Shape;749;p4"/>
          <p:cNvPicPr preferRelativeResize="0"/>
          <p:nvPr/>
        </p:nvPicPr>
        <p:blipFill rotWithShape="1">
          <a:blip r:embed="rId3">
            <a:alphaModFix/>
          </a:blip>
          <a:srcRect b="24721" l="0" r="0" t="0"/>
          <a:stretch/>
        </p:blipFill>
        <p:spPr>
          <a:xfrm>
            <a:off x="950300" y="2823248"/>
            <a:ext cx="1441900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538" y="2936525"/>
            <a:ext cx="11696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"/>
          <p:cNvPicPr preferRelativeResize="0"/>
          <p:nvPr/>
        </p:nvPicPr>
        <p:blipFill rotWithShape="1">
          <a:blip r:embed="rId5">
            <a:alphaModFix/>
          </a:blip>
          <a:srcRect b="0" l="0" r="0" t="11402"/>
          <a:stretch/>
        </p:blipFill>
        <p:spPr>
          <a:xfrm>
            <a:off x="6497350" y="2396287"/>
            <a:ext cx="1696350" cy="225010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4"/>
          <p:cNvSpPr/>
          <p:nvPr/>
        </p:nvSpPr>
        <p:spPr>
          <a:xfrm>
            <a:off x="2744125" y="3041913"/>
            <a:ext cx="997800" cy="53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4"/>
          <p:cNvSpPr/>
          <p:nvPr/>
        </p:nvSpPr>
        <p:spPr>
          <a:xfrm flipH="1">
            <a:off x="5330488" y="3041913"/>
            <a:ext cx="997800" cy="53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4" name="Google Shape;754;p4"/>
          <p:cNvSpPr txBox="1"/>
          <p:nvPr/>
        </p:nvSpPr>
        <p:spPr>
          <a:xfrm>
            <a:off x="2537875" y="2452125"/>
            <a:ext cx="14103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Uploads STEM Resources</a:t>
            </a:r>
            <a:endParaRPr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755" name="Google Shape;755;p4"/>
          <p:cNvSpPr txBox="1"/>
          <p:nvPr/>
        </p:nvSpPr>
        <p:spPr>
          <a:xfrm>
            <a:off x="5330500" y="2452125"/>
            <a:ext cx="12735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Views</a:t>
            </a:r>
            <a:r>
              <a:rPr lang="en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STEM Resources</a:t>
            </a:r>
            <a:endParaRPr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Requirements and Specifications</a:t>
            </a:r>
            <a:endParaRPr/>
          </a:p>
        </p:txBody>
      </p:sp>
      <p:sp>
        <p:nvSpPr>
          <p:cNvPr id="761" name="Google Shape;761;p6"/>
          <p:cNvSpPr txBox="1"/>
          <p:nvPr>
            <p:ph idx="1" type="body"/>
          </p:nvPr>
        </p:nvSpPr>
        <p:spPr>
          <a:xfrm>
            <a:off x="768900" y="1275800"/>
            <a:ext cx="3313800" cy="3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b="1" lang="en"/>
              <a:t>Functional Requirements</a:t>
            </a:r>
            <a:r>
              <a:rPr b="1" lang="en"/>
              <a:t> </a:t>
            </a:r>
            <a:endParaRPr b="1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Secure user authentication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Resource hosting for STEM content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Accessible UI for multiple disabilities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Location-based makerspace discovery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Search and filter </a:t>
            </a:r>
            <a:r>
              <a:rPr lang="en"/>
              <a:t>system</a:t>
            </a:r>
            <a:endParaRPr/>
          </a:p>
        </p:txBody>
      </p:sp>
      <p:sp>
        <p:nvSpPr>
          <p:cNvPr id="762" name="Google Shape;76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5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763" name="Google Shape;763;p6"/>
          <p:cNvSpPr txBox="1"/>
          <p:nvPr>
            <p:ph idx="1" type="body"/>
          </p:nvPr>
        </p:nvSpPr>
        <p:spPr>
          <a:xfrm>
            <a:off x="5242975" y="1275800"/>
            <a:ext cx="3313800" cy="3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b="1" lang="en"/>
              <a:t>Performance</a:t>
            </a:r>
            <a:r>
              <a:rPr b="1" lang="en"/>
              <a:t> Requirements </a:t>
            </a:r>
            <a:endParaRPr b="1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Cross-platform compatibility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Responsive layout and design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Optimized data retrieval for STEM content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Real-time updates and synchronization</a:t>
            </a:r>
            <a:endParaRPr/>
          </a:p>
        </p:txBody>
      </p:sp>
      <p:pic>
        <p:nvPicPr>
          <p:cNvPr id="764" name="Google Shape;7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9588" y="2458447"/>
            <a:ext cx="844825" cy="8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3921" y="1275859"/>
            <a:ext cx="1076150" cy="107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600" y="3436750"/>
            <a:ext cx="844825" cy="8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4997f53e9_0_63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Architecture and Implementation</a:t>
            </a:r>
            <a:endParaRPr/>
          </a:p>
        </p:txBody>
      </p:sp>
      <p:sp>
        <p:nvSpPr>
          <p:cNvPr id="772" name="Google Shape;772;g314997f53e9_0_63"/>
          <p:cNvSpPr txBox="1"/>
          <p:nvPr>
            <p:ph idx="1" type="body"/>
          </p:nvPr>
        </p:nvSpPr>
        <p:spPr>
          <a:xfrm>
            <a:off x="5110200" y="1127825"/>
            <a:ext cx="3313800" cy="3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b="1" lang="en"/>
              <a:t>Implementation Details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Frontend: React Native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Cross-platform consistency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Accessible </a:t>
            </a:r>
            <a:r>
              <a:rPr lang="en"/>
              <a:t>UI </a:t>
            </a:r>
            <a:r>
              <a:rPr lang="en"/>
              <a:t>components with React Paper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Material Design </a:t>
            </a:r>
            <a:r>
              <a:rPr lang="en"/>
              <a:t>principles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Backend: Google Firebase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User authentication services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Real-time database for hosting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Search and filter functionality</a:t>
            </a:r>
            <a:endParaRPr/>
          </a:p>
        </p:txBody>
      </p:sp>
      <p:sp>
        <p:nvSpPr>
          <p:cNvPr id="773" name="Google Shape;773;g314997f53e9_0_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5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774" name="Google Shape;774;g314997f53e9_0_63"/>
          <p:cNvSpPr txBox="1"/>
          <p:nvPr>
            <p:ph idx="1" type="body"/>
          </p:nvPr>
        </p:nvSpPr>
        <p:spPr>
          <a:xfrm>
            <a:off x="720000" y="1127825"/>
            <a:ext cx="3313800" cy="29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b="1" lang="en"/>
              <a:t>System Architecture Components</a:t>
            </a:r>
            <a:endParaRPr b="1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User Interface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Buttons, navigation, and accessibility options</a:t>
            </a:r>
            <a:endParaRPr/>
          </a:p>
          <a:p>
            <a:pPr indent="-301625" lvl="0" marL="457200" rtl="0" algn="l">
              <a:spcBef>
                <a:spcPts val="100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Business Logic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 validation, </a:t>
            </a:r>
            <a:r>
              <a:rPr lang="en"/>
              <a:t>organization</a:t>
            </a:r>
            <a:r>
              <a:rPr lang="en"/>
              <a:t>, and rules</a:t>
            </a:r>
            <a:endParaRPr/>
          </a:p>
          <a:p>
            <a:pPr indent="-301625" lvl="0" marL="457200" rtl="0" algn="l">
              <a:spcBef>
                <a:spcPts val="100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Data Access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 storage, modification, and retrieval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g314997f53e9_0_63"/>
          <p:cNvPicPr preferRelativeResize="0"/>
          <p:nvPr/>
        </p:nvPicPr>
        <p:blipFill rotWithShape="1">
          <a:blip r:embed="rId3">
            <a:alphaModFix/>
          </a:blip>
          <a:srcRect b="17946" l="10437" r="67953" t="19952"/>
          <a:stretch/>
        </p:blipFill>
        <p:spPr>
          <a:xfrm>
            <a:off x="4083475" y="3793313"/>
            <a:ext cx="612504" cy="8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314997f53e9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797" y="1127816"/>
            <a:ext cx="711850" cy="88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314997f53e9_0_63"/>
          <p:cNvPicPr preferRelativeResize="0"/>
          <p:nvPr/>
        </p:nvPicPr>
        <p:blipFill rotWithShape="1">
          <a:blip r:embed="rId5">
            <a:alphaModFix/>
          </a:blip>
          <a:srcRect b="13113" l="5553" r="64249" t="13626"/>
          <a:stretch/>
        </p:blipFill>
        <p:spPr>
          <a:xfrm>
            <a:off x="4033799" y="2962291"/>
            <a:ext cx="711850" cy="83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314997f53e9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3475" y="2096050"/>
            <a:ext cx="612500" cy="6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cd3d960b81_0_0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Prototype Demonstration</a:t>
            </a:r>
            <a:endParaRPr/>
          </a:p>
        </p:txBody>
      </p:sp>
      <p:sp>
        <p:nvSpPr>
          <p:cNvPr id="784" name="Google Shape;784;g2cd3d960b81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5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785" name="Google Shape;785;g2cd3d960b81_0_0"/>
          <p:cNvSpPr txBox="1"/>
          <p:nvPr/>
        </p:nvSpPr>
        <p:spPr>
          <a:xfrm>
            <a:off x="788550" y="1127825"/>
            <a:ext cx="3552300" cy="3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Scenario 1: Visual Impairment User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Account creation and login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High contrast mode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Font size adjustment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Scenario 2: Content Creation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STEM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Resource creation and upload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Scenario 3: Community Connection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Makerspace discovery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Profile interaction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86" name="Google Shape;786;g2cd3d960b81_0_0" title="DR3 test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850" y="1627291"/>
            <a:ext cx="4456150" cy="25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cd3d960b81_0_12"/>
          <p:cNvSpPr txBox="1"/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Challenges</a:t>
            </a:r>
            <a:r>
              <a:rPr lang="en"/>
              <a:t> and Resolutions</a:t>
            </a:r>
            <a:endParaRPr/>
          </a:p>
        </p:txBody>
      </p:sp>
      <p:sp>
        <p:nvSpPr>
          <p:cNvPr id="792" name="Google Shape;792;g2cd3d960b81_0_12"/>
          <p:cNvSpPr txBox="1"/>
          <p:nvPr>
            <p:ph idx="1" type="body"/>
          </p:nvPr>
        </p:nvSpPr>
        <p:spPr>
          <a:xfrm>
            <a:off x="719875" y="1152475"/>
            <a:ext cx="65019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lang="en"/>
              <a:t>  </a:t>
            </a:r>
            <a:r>
              <a:rPr b="1" lang="en"/>
              <a:t>Unintuitive system for Makerspaces</a:t>
            </a:r>
            <a:endParaRPr b="1"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Problem</a:t>
            </a:r>
            <a:r>
              <a:rPr lang="en"/>
              <a:t>: Poor design of application could lead to low usage and contribution</a:t>
            </a:r>
            <a:endParaRPr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Resolution: Communication with client and stakeholders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b="1" lang="en"/>
              <a:t>Disability Negligence</a:t>
            </a:r>
            <a:endParaRPr b="1"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Problem</a:t>
            </a:r>
            <a:r>
              <a:rPr lang="en"/>
              <a:t>: Unintended negligence of certain disabilities when accommodating for others</a:t>
            </a:r>
            <a:endParaRPr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Resolution</a:t>
            </a:r>
            <a:r>
              <a:rPr lang="en"/>
              <a:t>: Follow proper design principles such as WCAG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 sz="1500"/>
          </a:p>
        </p:txBody>
      </p:sp>
      <p:sp>
        <p:nvSpPr>
          <p:cNvPr id="793" name="Google Shape;793;g2cd3d960b81_0_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500">
                <a:latin typeface="DM Sans Black"/>
                <a:ea typeface="DM Sans Black"/>
                <a:cs typeface="DM Sans Black"/>
                <a:sym typeface="DM Sans Black"/>
              </a:rPr>
              <a:t>‹#›</a:t>
            </a:fld>
            <a:endParaRPr sz="16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pic>
        <p:nvPicPr>
          <p:cNvPr id="794" name="Google Shape;794;g2cd3d960b81_0_12"/>
          <p:cNvPicPr preferRelativeResize="0"/>
          <p:nvPr/>
        </p:nvPicPr>
        <p:blipFill rotWithShape="1">
          <a:blip r:embed="rId3">
            <a:alphaModFix/>
          </a:blip>
          <a:srcRect b="0" l="11405" r="10954" t="0"/>
          <a:stretch/>
        </p:blipFill>
        <p:spPr>
          <a:xfrm>
            <a:off x="7092800" y="1283275"/>
            <a:ext cx="1331200" cy="13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2cd3d960b81_0_12"/>
          <p:cNvPicPr preferRelativeResize="0"/>
          <p:nvPr/>
        </p:nvPicPr>
        <p:blipFill rotWithShape="1">
          <a:blip r:embed="rId4">
            <a:alphaModFix/>
          </a:blip>
          <a:srcRect b="0" l="21248" r="17375" t="0"/>
          <a:stretch/>
        </p:blipFill>
        <p:spPr>
          <a:xfrm>
            <a:off x="7071325" y="3034500"/>
            <a:ext cx="1374149" cy="12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search Proposal for College Student by Slidesgo">
  <a:themeElements>
    <a:clrScheme name="Simple Light">
      <a:dk1>
        <a:srgbClr val="0E192C"/>
      </a:dk1>
      <a:lt1>
        <a:srgbClr val="FFFFFF"/>
      </a:lt1>
      <a:dk2>
        <a:srgbClr val="FDA733"/>
      </a:dk2>
      <a:lt2>
        <a:srgbClr val="FD6643"/>
      </a:lt2>
      <a:accent1>
        <a:srgbClr val="F632D4"/>
      </a:accent1>
      <a:accent2>
        <a:srgbClr val="7B62D6"/>
      </a:accent2>
      <a:accent3>
        <a:srgbClr val="143872"/>
      </a:accent3>
      <a:accent4>
        <a:srgbClr val="FFFFFF"/>
      </a:accent4>
      <a:accent5>
        <a:srgbClr val="FFFFFF"/>
      </a:accent5>
      <a:accent6>
        <a:srgbClr val="FFFFFF"/>
      </a:accent6>
      <a:hlink>
        <a:srgbClr val="0E19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